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1.xml" ContentType="application/vnd.openxmlformats-officedocument.presentationml.notesSlide+xml"/>
  <Override PartName="/ppt/tags/tag96.xml" ContentType="application/vnd.openxmlformats-officedocument.presentationml.tags+xml"/>
  <Override PartName="/ppt/notesSlides/notesSlide2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7.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3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3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5.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38.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4" r:id="rId2"/>
    <p:sldMasterId id="2147483936" r:id="rId3"/>
  </p:sldMasterIdLst>
  <p:notesMasterIdLst>
    <p:notesMasterId r:id="rId66"/>
  </p:notesMasterIdLst>
  <p:handoutMasterIdLst>
    <p:handoutMasterId r:id="rId67"/>
  </p:handoutMasterIdLst>
  <p:sldIdLst>
    <p:sldId id="256" r:id="rId4"/>
    <p:sldId id="1162" r:id="rId5"/>
    <p:sldId id="1163" r:id="rId6"/>
    <p:sldId id="1164" r:id="rId7"/>
    <p:sldId id="1166" r:id="rId8"/>
    <p:sldId id="1180" r:id="rId9"/>
    <p:sldId id="1167" r:id="rId10"/>
    <p:sldId id="1218" r:id="rId11"/>
    <p:sldId id="1198" r:id="rId12"/>
    <p:sldId id="1201" r:id="rId13"/>
    <p:sldId id="1229" r:id="rId14"/>
    <p:sldId id="1234" r:id="rId15"/>
    <p:sldId id="1230" r:id="rId16"/>
    <p:sldId id="1204" r:id="rId17"/>
    <p:sldId id="1256" r:id="rId18"/>
    <p:sldId id="1205" r:id="rId19"/>
    <p:sldId id="1170" r:id="rId20"/>
    <p:sldId id="1173" r:id="rId21"/>
    <p:sldId id="1174" r:id="rId22"/>
    <p:sldId id="1219" r:id="rId23"/>
    <p:sldId id="1220" r:id="rId24"/>
    <p:sldId id="1236" r:id="rId25"/>
    <p:sldId id="1175" r:id="rId26"/>
    <p:sldId id="1259" r:id="rId27"/>
    <p:sldId id="1240" r:id="rId28"/>
    <p:sldId id="1181" r:id="rId29"/>
    <p:sldId id="1182" r:id="rId30"/>
    <p:sldId id="1225" r:id="rId31"/>
    <p:sldId id="1258" r:id="rId32"/>
    <p:sldId id="1192" r:id="rId33"/>
    <p:sldId id="300" r:id="rId34"/>
    <p:sldId id="1228" r:id="rId35"/>
    <p:sldId id="291" r:id="rId36"/>
    <p:sldId id="304" r:id="rId37"/>
    <p:sldId id="1207" r:id="rId38"/>
    <p:sldId id="1208" r:id="rId39"/>
    <p:sldId id="1209" r:id="rId40"/>
    <p:sldId id="1210" r:id="rId41"/>
    <p:sldId id="1211" r:id="rId42"/>
    <p:sldId id="1213" r:id="rId43"/>
    <p:sldId id="1241" r:id="rId44"/>
    <p:sldId id="1242" r:id="rId45"/>
    <p:sldId id="1212" r:id="rId46"/>
    <p:sldId id="1216" r:id="rId47"/>
    <p:sldId id="1186" r:id="rId48"/>
    <p:sldId id="285" r:id="rId49"/>
    <p:sldId id="265" r:id="rId50"/>
    <p:sldId id="262" r:id="rId51"/>
    <p:sldId id="1249" r:id="rId52"/>
    <p:sldId id="1250" r:id="rId53"/>
    <p:sldId id="1257" r:id="rId54"/>
    <p:sldId id="264" r:id="rId55"/>
    <p:sldId id="263" r:id="rId56"/>
    <p:sldId id="1187" r:id="rId57"/>
    <p:sldId id="1197" r:id="rId58"/>
    <p:sldId id="267" r:id="rId59"/>
    <p:sldId id="1254" r:id="rId60"/>
    <p:sldId id="1255" r:id="rId61"/>
    <p:sldId id="273" r:id="rId62"/>
    <p:sldId id="1189" r:id="rId63"/>
    <p:sldId id="1195" r:id="rId64"/>
    <p:sldId id="689" r:id="rId65"/>
  </p:sldIdLst>
  <p:sldSz cx="9144000" cy="6858000" type="screen4x3"/>
  <p:notesSz cx="6858000" cy="9144000"/>
  <p:defaultTextStyle>
    <a:defPPr>
      <a:defRPr lang="en-US"/>
    </a:defPPr>
    <a:lvl1pPr algn="ctr" rtl="0" eaLnBrk="0" fontAlgn="base" hangingPunct="0">
      <a:lnSpc>
        <a:spcPct val="45000"/>
      </a:lnSpc>
      <a:spcBef>
        <a:spcPct val="50000"/>
      </a:spcBef>
      <a:spcAft>
        <a:spcPct val="0"/>
      </a:spcAft>
      <a:defRPr kumimoji="1" sz="2000" kern="1200">
        <a:solidFill>
          <a:schemeClr val="tx1"/>
        </a:solidFill>
        <a:latin typeface="Courier New" charset="0"/>
        <a:ea typeface="+mn-ea"/>
        <a:cs typeface="+mn-cs"/>
      </a:defRPr>
    </a:lvl1pPr>
    <a:lvl2pPr marL="457200" algn="ctr" rtl="0" eaLnBrk="0" fontAlgn="base" hangingPunct="0">
      <a:lnSpc>
        <a:spcPct val="45000"/>
      </a:lnSpc>
      <a:spcBef>
        <a:spcPct val="50000"/>
      </a:spcBef>
      <a:spcAft>
        <a:spcPct val="0"/>
      </a:spcAft>
      <a:defRPr kumimoji="1" sz="2000" kern="1200">
        <a:solidFill>
          <a:schemeClr val="tx1"/>
        </a:solidFill>
        <a:latin typeface="Courier New" charset="0"/>
        <a:ea typeface="+mn-ea"/>
        <a:cs typeface="+mn-cs"/>
      </a:defRPr>
    </a:lvl2pPr>
    <a:lvl3pPr marL="914400" algn="ctr" rtl="0" eaLnBrk="0" fontAlgn="base" hangingPunct="0">
      <a:lnSpc>
        <a:spcPct val="45000"/>
      </a:lnSpc>
      <a:spcBef>
        <a:spcPct val="50000"/>
      </a:spcBef>
      <a:spcAft>
        <a:spcPct val="0"/>
      </a:spcAft>
      <a:defRPr kumimoji="1" sz="2000" kern="1200">
        <a:solidFill>
          <a:schemeClr val="tx1"/>
        </a:solidFill>
        <a:latin typeface="Courier New" charset="0"/>
        <a:ea typeface="+mn-ea"/>
        <a:cs typeface="+mn-cs"/>
      </a:defRPr>
    </a:lvl3pPr>
    <a:lvl4pPr marL="1371600" algn="ctr" rtl="0" eaLnBrk="0" fontAlgn="base" hangingPunct="0">
      <a:lnSpc>
        <a:spcPct val="45000"/>
      </a:lnSpc>
      <a:spcBef>
        <a:spcPct val="50000"/>
      </a:spcBef>
      <a:spcAft>
        <a:spcPct val="0"/>
      </a:spcAft>
      <a:defRPr kumimoji="1" sz="2000" kern="1200">
        <a:solidFill>
          <a:schemeClr val="tx1"/>
        </a:solidFill>
        <a:latin typeface="Courier New" charset="0"/>
        <a:ea typeface="+mn-ea"/>
        <a:cs typeface="+mn-cs"/>
      </a:defRPr>
    </a:lvl4pPr>
    <a:lvl5pPr marL="1828800" algn="ctr" rtl="0" eaLnBrk="0" fontAlgn="base" hangingPunct="0">
      <a:lnSpc>
        <a:spcPct val="45000"/>
      </a:lnSpc>
      <a:spcBef>
        <a:spcPct val="50000"/>
      </a:spcBef>
      <a:spcAft>
        <a:spcPct val="0"/>
      </a:spcAft>
      <a:defRPr kumimoji="1" sz="2000" kern="1200">
        <a:solidFill>
          <a:schemeClr val="tx1"/>
        </a:solidFill>
        <a:latin typeface="Courier New" charset="0"/>
        <a:ea typeface="+mn-ea"/>
        <a:cs typeface="+mn-cs"/>
      </a:defRPr>
    </a:lvl5pPr>
    <a:lvl6pPr marL="2286000" algn="l" defTabSz="457200" rtl="0" eaLnBrk="1" latinLnBrk="0" hangingPunct="1">
      <a:defRPr kumimoji="1" sz="2000" kern="1200">
        <a:solidFill>
          <a:schemeClr val="tx1"/>
        </a:solidFill>
        <a:latin typeface="Courier New" charset="0"/>
        <a:ea typeface="+mn-ea"/>
        <a:cs typeface="+mn-cs"/>
      </a:defRPr>
    </a:lvl6pPr>
    <a:lvl7pPr marL="2743200" algn="l" defTabSz="457200" rtl="0" eaLnBrk="1" latinLnBrk="0" hangingPunct="1">
      <a:defRPr kumimoji="1" sz="2000" kern="1200">
        <a:solidFill>
          <a:schemeClr val="tx1"/>
        </a:solidFill>
        <a:latin typeface="Courier New" charset="0"/>
        <a:ea typeface="+mn-ea"/>
        <a:cs typeface="+mn-cs"/>
      </a:defRPr>
    </a:lvl7pPr>
    <a:lvl8pPr marL="3200400" algn="l" defTabSz="457200" rtl="0" eaLnBrk="1" latinLnBrk="0" hangingPunct="1">
      <a:defRPr kumimoji="1" sz="2000" kern="1200">
        <a:solidFill>
          <a:schemeClr val="tx1"/>
        </a:solidFill>
        <a:latin typeface="Courier New" charset="0"/>
        <a:ea typeface="+mn-ea"/>
        <a:cs typeface="+mn-cs"/>
      </a:defRPr>
    </a:lvl8pPr>
    <a:lvl9pPr marL="3657600" algn="l" defTabSz="457200" rtl="0" eaLnBrk="1" latinLnBrk="0" hangingPunct="1">
      <a:defRPr kumimoji="1" sz="2000" kern="1200">
        <a:solidFill>
          <a:schemeClr val="tx1"/>
        </a:solidFill>
        <a:latin typeface="Courier New" charset="0"/>
        <a:ea typeface="+mn-ea"/>
        <a:cs typeface="+mn-cs"/>
      </a:defRPr>
    </a:lvl9pPr>
  </p:defaultTextStyle>
  <p:extLst>
    <p:ext uri="{EFAFB233-063F-42B5-8137-9DF3F51BA10A}">
      <p15:sldGuideLst xmlns:p15="http://schemas.microsoft.com/office/powerpoint/2012/main">
        <p15:guide id="1" orient="horz" pos="3696">
          <p15:clr>
            <a:srgbClr val="A4A3A4"/>
          </p15:clr>
        </p15:guide>
        <p15:guide id="2" pos="27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33"/>
    <a:srgbClr val="FF99CC"/>
    <a:srgbClr val="990033"/>
    <a:srgbClr val="FF66FF"/>
    <a:srgbClr val="3366FF"/>
    <a:srgbClr val="FFCCFF"/>
    <a:srgbClr val="CC6600"/>
    <a:srgbClr val="EAD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80634" autoAdjust="0"/>
  </p:normalViewPr>
  <p:slideViewPr>
    <p:cSldViewPr>
      <p:cViewPr varScale="1">
        <p:scale>
          <a:sx n="98" d="100"/>
          <a:sy n="98" d="100"/>
        </p:scale>
        <p:origin x="2280" y="192"/>
      </p:cViewPr>
      <p:guideLst>
        <p:guide orient="horz" pos="3696"/>
        <p:guide pos="2784"/>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5" d="100"/>
          <a:sy n="75" d="100"/>
        </p:scale>
        <p:origin x="1952"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A62005-1788-F94E-9A37-F8944B4271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65A57C-AF31-AD44-BED1-2F2E1DB2D0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FD7BA-09F0-A64F-A28F-E2601F6DE158}" type="datetimeFigureOut">
              <a:rPr lang="en-US" smtClean="0"/>
              <a:t>2/2/22</a:t>
            </a:fld>
            <a:endParaRPr lang="en-US"/>
          </a:p>
        </p:txBody>
      </p:sp>
      <p:sp>
        <p:nvSpPr>
          <p:cNvPr id="4" name="Footer Placeholder 3">
            <a:extLst>
              <a:ext uri="{FF2B5EF4-FFF2-40B4-BE49-F238E27FC236}">
                <a16:creationId xmlns:a16="http://schemas.microsoft.com/office/drawing/2014/main" id="{1929B818-6D16-AE47-9418-722E8F77A7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123AE4-C232-BD4D-827F-C6D064FC41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11C18C-1B50-3C44-A574-73049E36B7F5}" type="slidenum">
              <a:rPr lang="en-US" smtClean="0"/>
              <a:t>‹#›</a:t>
            </a:fld>
            <a:endParaRPr lang="en-US"/>
          </a:p>
        </p:txBody>
      </p:sp>
    </p:spTree>
    <p:extLst>
      <p:ext uri="{BB962C8B-B14F-4D97-AF65-F5344CB8AC3E}">
        <p14:creationId xmlns:p14="http://schemas.microsoft.com/office/powerpoint/2010/main" val="1572869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kumimoji="0" sz="1200">
                <a:latin typeface="Arial" charset="0"/>
              </a:defRPr>
            </a:lvl1pPr>
          </a:lstStyle>
          <a:p>
            <a:pPr>
              <a:defRPr/>
            </a:pPr>
            <a:endParaRPr lang="en-US"/>
          </a:p>
        </p:txBody>
      </p:sp>
      <p:sp>
        <p:nvSpPr>
          <p:cNvPr id="326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kumimoji="0" sz="1200">
                <a:latin typeface="Arial" charset="0"/>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6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6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spcBef>
                <a:spcPct val="0"/>
              </a:spcBef>
              <a:defRPr kumimoji="0" sz="1200">
                <a:latin typeface="Arial" charset="0"/>
              </a:defRPr>
            </a:lvl1pPr>
          </a:lstStyle>
          <a:p>
            <a:pPr>
              <a:defRPr/>
            </a:pPr>
            <a:endParaRPr lang="en-US"/>
          </a:p>
        </p:txBody>
      </p:sp>
      <p:sp>
        <p:nvSpPr>
          <p:cNvPr id="326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kumimoji="0" sz="1200">
                <a:latin typeface="Arial" charset="0"/>
              </a:defRPr>
            </a:lvl1pPr>
          </a:lstStyle>
          <a:p>
            <a:fld id="{892FC4B4-F076-AE4E-A7CD-E6840AC955EA}" type="slidenum">
              <a:rPr lang="en-US"/>
              <a:pPr/>
              <a:t>‹#›</a:t>
            </a:fld>
            <a:endParaRPr lang="en-US"/>
          </a:p>
        </p:txBody>
      </p:sp>
    </p:spTree>
    <p:extLst>
      <p:ext uri="{BB962C8B-B14F-4D97-AF65-F5344CB8AC3E}">
        <p14:creationId xmlns:p14="http://schemas.microsoft.com/office/powerpoint/2010/main" val="338210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2A32E4A-9E02-F842-A818-1FCBB0A29FE3}" type="slidenum">
              <a:rPr lang="en-US"/>
              <a:pPr/>
              <a:t>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Recursion, spawning and stack growth.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1178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Recursion, spawning and stack growth.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373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a new 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503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Recursion, spawning and stack growth.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026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configuration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24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20</a:t>
            </a:fld>
            <a:endParaRPr lang="en-US"/>
          </a:p>
        </p:txBody>
      </p:sp>
    </p:spTree>
    <p:extLst>
      <p:ext uri="{BB962C8B-B14F-4D97-AF65-F5344CB8AC3E}">
        <p14:creationId xmlns:p14="http://schemas.microsoft.com/office/powerpoint/2010/main" val="866751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21</a:t>
            </a:fld>
            <a:endParaRPr lang="en-US"/>
          </a:p>
        </p:txBody>
      </p:sp>
    </p:spTree>
    <p:extLst>
      <p:ext uri="{BB962C8B-B14F-4D97-AF65-F5344CB8AC3E}">
        <p14:creationId xmlns:p14="http://schemas.microsoft.com/office/powerpoint/2010/main" val="149609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22</a:t>
            </a:fld>
            <a:endParaRPr lang="en-US"/>
          </a:p>
        </p:txBody>
      </p:sp>
    </p:spTree>
    <p:extLst>
      <p:ext uri="{BB962C8B-B14F-4D97-AF65-F5344CB8AC3E}">
        <p14:creationId xmlns:p14="http://schemas.microsoft.com/office/powerpoint/2010/main" val="106069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23</a:t>
            </a:fld>
            <a:endParaRPr lang="en-US"/>
          </a:p>
        </p:txBody>
      </p:sp>
    </p:spTree>
    <p:extLst>
      <p:ext uri="{BB962C8B-B14F-4D97-AF65-F5344CB8AC3E}">
        <p14:creationId xmlns:p14="http://schemas.microsoft.com/office/powerpoint/2010/main" val="41999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25</a:t>
            </a:fld>
            <a:endParaRPr lang="en-US"/>
          </a:p>
        </p:txBody>
      </p:sp>
    </p:spTree>
    <p:extLst>
      <p:ext uri="{BB962C8B-B14F-4D97-AF65-F5344CB8AC3E}">
        <p14:creationId xmlns:p14="http://schemas.microsoft.com/office/powerpoint/2010/main" val="254074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2A32E4A-9E02-F842-A818-1FCBB0A29FE3}" type="slidenum">
              <a:rPr lang="en-US"/>
              <a:pPr/>
              <a:t>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6961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lose out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27</a:t>
            </a:fld>
            <a:endParaRPr lang="en-US"/>
          </a:p>
        </p:txBody>
      </p:sp>
    </p:spTree>
    <p:extLst>
      <p:ext uri="{BB962C8B-B14F-4D97-AF65-F5344CB8AC3E}">
        <p14:creationId xmlns:p14="http://schemas.microsoft.com/office/powerpoint/2010/main" val="3703394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28</a:t>
            </a:fld>
            <a:endParaRPr lang="en-US"/>
          </a:p>
        </p:txBody>
      </p:sp>
    </p:spTree>
    <p:extLst>
      <p:ext uri="{BB962C8B-B14F-4D97-AF65-F5344CB8AC3E}">
        <p14:creationId xmlns:p14="http://schemas.microsoft.com/office/powerpoint/2010/main" val="283526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29</a:t>
            </a:fld>
            <a:endParaRPr lang="en-US"/>
          </a:p>
        </p:txBody>
      </p:sp>
    </p:spTree>
    <p:extLst>
      <p:ext uri="{BB962C8B-B14F-4D97-AF65-F5344CB8AC3E}">
        <p14:creationId xmlns:p14="http://schemas.microsoft.com/office/powerpoint/2010/main" val="55745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The VASSB obtained from DCPS are intended to store the spawn word which contains K+1 segments. We can encode which segment a token comes from using more colours. However, we will adopt the stratified balloon representation in the rest of this talk in order to more easily visualize the correspondence between the segments of the thread and the transfers from the balloon.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7D397-EAAE-4166-8533-002A37A6A38A}"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586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simplify our initial example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3156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1. Description of spawn language, preparing viewer for </a:t>
            </a:r>
          </a:p>
          <a:p>
            <a:r>
              <a:rPr lang="en-IN" dirty="0"/>
              <a:t>2.</a:t>
            </a:r>
          </a:p>
          <a:p>
            <a:r>
              <a:rPr lang="en-IN" dirty="0"/>
              <a:t>3. We assume that global state of VASSB tracks that of the program. So we only show the counters and the balloons</a:t>
            </a:r>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238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Switching in a thread = decrement counter</a:t>
            </a:r>
          </a:p>
          <a:p>
            <a:r>
              <a:rPr lang="en-IN" dirty="0"/>
              <a:t>Active thread info kept in global state.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5117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Switching in a thread = decrement counter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438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Switching in a thread = decrement counter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3707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Notice increase in context switch number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916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4</a:t>
            </a:fld>
            <a:endParaRPr lang="en-US"/>
          </a:p>
        </p:txBody>
      </p:sp>
    </p:spTree>
    <p:extLst>
      <p:ext uri="{BB962C8B-B14F-4D97-AF65-F5344CB8AC3E}">
        <p14:creationId xmlns:p14="http://schemas.microsoft.com/office/powerpoint/2010/main" val="3719135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Notice increase in context switch number</a:t>
            </a:r>
          </a:p>
          <a:p>
            <a:r>
              <a:rPr lang="en-IN" dirty="0"/>
              <a:t>Also note that the type is reflected in the state of the balloon, which is thicker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309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Notice increase in context switch number</a:t>
            </a:r>
          </a:p>
          <a:p>
            <a:r>
              <a:rPr lang="en-IN" dirty="0"/>
              <a:t>Also note that the type is reflected in the state of the balloon, which is thicker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1083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Notice increase in context switch number</a:t>
            </a:r>
          </a:p>
          <a:p>
            <a:r>
              <a:rPr lang="en-IN" dirty="0"/>
              <a:t>Also note that the type is reflected in the state of the balloon, which is thicker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85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1870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632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49</a:t>
            </a:fld>
            <a:endParaRPr lang="en-US"/>
          </a:p>
        </p:txBody>
      </p:sp>
    </p:spTree>
    <p:extLst>
      <p:ext uri="{BB962C8B-B14F-4D97-AF65-F5344CB8AC3E}">
        <p14:creationId xmlns:p14="http://schemas.microsoft.com/office/powerpoint/2010/main" val="1819711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50</a:t>
            </a:fld>
            <a:endParaRPr lang="en-US"/>
          </a:p>
        </p:txBody>
      </p:sp>
    </p:spTree>
    <p:extLst>
      <p:ext uri="{BB962C8B-B14F-4D97-AF65-F5344CB8AC3E}">
        <p14:creationId xmlns:p14="http://schemas.microsoft.com/office/powerpoint/2010/main" val="3627652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51</a:t>
            </a:fld>
            <a:endParaRPr lang="en-US"/>
          </a:p>
        </p:txBody>
      </p:sp>
    </p:spTree>
    <p:extLst>
      <p:ext uri="{BB962C8B-B14F-4D97-AF65-F5344CB8AC3E}">
        <p14:creationId xmlns:p14="http://schemas.microsoft.com/office/powerpoint/2010/main" val="2756637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52</a:t>
            </a:fld>
            <a:endParaRPr lang="en-US"/>
          </a:p>
        </p:txBody>
      </p:sp>
    </p:spTree>
    <p:extLst>
      <p:ext uri="{BB962C8B-B14F-4D97-AF65-F5344CB8AC3E}">
        <p14:creationId xmlns:p14="http://schemas.microsoft.com/office/powerpoint/2010/main" val="1407839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2017C29-ACB5-8B48-8D83-39AC59EFD871}" type="slidenum">
              <a:rPr lang="en-US"/>
              <a:pPr/>
              <a:t>62</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2A32E4A-9E02-F842-A818-1FCBB0A29FE3}" type="slidenum">
              <a:rPr lang="en-US"/>
              <a:pPr/>
              <a:t>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330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7</a:t>
            </a:fld>
            <a:endParaRPr lang="en-US"/>
          </a:p>
        </p:txBody>
      </p:sp>
    </p:spTree>
    <p:extLst>
      <p:ext uri="{BB962C8B-B14F-4D97-AF65-F5344CB8AC3E}">
        <p14:creationId xmlns:p14="http://schemas.microsoft.com/office/powerpoint/2010/main" val="201074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FC4B4-F076-AE4E-A7CD-E6840AC955EA}" type="slidenum">
              <a:rPr lang="en-US" smtClean="0"/>
              <a:pPr/>
              <a:t>8</a:t>
            </a:fld>
            <a:endParaRPr lang="en-US"/>
          </a:p>
        </p:txBody>
      </p:sp>
    </p:spTree>
    <p:extLst>
      <p:ext uri="{BB962C8B-B14F-4D97-AF65-F5344CB8AC3E}">
        <p14:creationId xmlns:p14="http://schemas.microsoft.com/office/powerpoint/2010/main" val="88566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of programming model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5447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Configuration of program and initialization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977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thread starts running after being switched in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2FC4B4-F076-AE4E-A7CD-E6840AC955E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529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644650"/>
            <a:ext cx="7772400" cy="1470025"/>
          </a:xfrm>
        </p:spPr>
        <p:txBody>
          <a:bodyPr/>
          <a:lstStyle>
            <a:lvl1pPr algn="ctr">
              <a:defRPr/>
            </a:lvl1pPr>
          </a:lstStyle>
          <a:p>
            <a:r>
              <a:rPr lang="en-US"/>
              <a:t>Click to edit Master title style</a:t>
            </a:r>
          </a:p>
        </p:txBody>
      </p:sp>
      <p:sp>
        <p:nvSpPr>
          <p:cNvPr id="5123" name="Rectangle 3"/>
          <p:cNvSpPr>
            <a:spLocks noGrp="1" noChangeArrowheads="1"/>
          </p:cNvSpPr>
          <p:nvPr>
            <p:ph type="subTitle" idx="1"/>
          </p:nvPr>
        </p:nvSpPr>
        <p:spPr>
          <a:xfrm>
            <a:off x="1390650" y="3629025"/>
            <a:ext cx="6400800" cy="752475"/>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fld id="{5AF2E756-CECD-DF4B-96F3-DE1A4B7AD086}"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ADC3D66E-E549-E54A-B5BA-BA4FD9D9FC3C}"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84163"/>
            <a:ext cx="2058987" cy="584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7675" y="284163"/>
            <a:ext cx="6027738"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0E9D2782-A0D9-D340-86C7-CA6585C67184}"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9A2D-7FE5-9447-BCF3-3F60B61EB48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0D800A-98C2-764C-9676-1D61DB6B0D0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7D3CE-BD7F-1D40-8DE4-6B214C000FD7}"/>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12418B09-C572-E942-9F95-46EA75706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A3C8B-7DE8-7049-BA2D-CCF245D1D336}"/>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272880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038E-43E1-F04F-B468-B99367A78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3E9C7-6D55-6D41-83A9-81F2AD6270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28B2A-A56D-FB49-97F3-F265566A6E4A}"/>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DC79CE17-DD7D-FA4A-8B98-2E9AAAFB7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E5376-68AF-B44D-BC33-C3CF77C2BDB5}"/>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68417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5313-A299-FA43-AE35-F43BA8165AF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1D453-FC26-D543-AC75-016C9A457E4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3E0735-0F6E-A44E-9DBE-2A25A72E36F2}"/>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5C102793-19F1-AB4E-929A-5049EC921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D9E0-413A-B34B-B729-A76C78DEDD3F}"/>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16782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29D6-5354-D545-8A1C-CA06B7761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C46F5-14EB-9548-8910-CCD45941B5C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3C38F6-BF69-2A44-AB69-E0B0B212C77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9EACD-8C37-7548-961A-4BD5C105A544}"/>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6" name="Footer Placeholder 5">
            <a:extLst>
              <a:ext uri="{FF2B5EF4-FFF2-40B4-BE49-F238E27FC236}">
                <a16:creationId xmlns:a16="http://schemas.microsoft.com/office/drawing/2014/main" id="{6FF12988-B461-1A47-827E-AB712A4E5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F09BE-90A8-E44B-9FE0-E1A49DA0E339}"/>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462974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BB0C-8B9A-DC47-B269-F217398DD0F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EB490C-45D4-CA41-8F48-777534DD6B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5874C2-32A3-0642-AF11-8085430B1B8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491B9-FCD4-4047-96AC-63A152E9D1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ACD0BF-912C-EA4E-8D54-F8FFDE0D366E}"/>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EB908E-7CF4-9C48-996D-0914B9A694AC}"/>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8" name="Footer Placeholder 7">
            <a:extLst>
              <a:ext uri="{FF2B5EF4-FFF2-40B4-BE49-F238E27FC236}">
                <a16:creationId xmlns:a16="http://schemas.microsoft.com/office/drawing/2014/main" id="{C4FA638E-02F4-5C48-B1A7-BDB3776DE7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927F6-DE20-CD43-B542-DDFE555C406D}"/>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286793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EE8D-B7B5-D446-90E4-1115118E84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39BA9E-48AC-8B40-963B-F408725450CE}"/>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4" name="Footer Placeholder 3">
            <a:extLst>
              <a:ext uri="{FF2B5EF4-FFF2-40B4-BE49-F238E27FC236}">
                <a16:creationId xmlns:a16="http://schemas.microsoft.com/office/drawing/2014/main" id="{35A283C1-D3CB-894F-AE7B-76FBE88514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90210A-68FA-6D42-B125-8E7A956380DA}"/>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433364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2A244-2D70-864F-8ED5-3955289C5C4F}"/>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3" name="Footer Placeholder 2">
            <a:extLst>
              <a:ext uri="{FF2B5EF4-FFF2-40B4-BE49-F238E27FC236}">
                <a16:creationId xmlns:a16="http://schemas.microsoft.com/office/drawing/2014/main" id="{58FB74B6-A8D3-AF4D-B1AD-42AAA80128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925312-FAB1-7D4D-BAFD-353AEDA171C9}"/>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925086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FB9-A645-2E4D-A3B9-51628BF38D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CA288-0403-5641-B5BE-0FA62BCAD44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BC4DD3-2251-614C-8B7A-4FA2B92413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50FDE-7029-4E40-AD8F-CD6AB4B8DA48}"/>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6" name="Footer Placeholder 5">
            <a:extLst>
              <a:ext uri="{FF2B5EF4-FFF2-40B4-BE49-F238E27FC236}">
                <a16:creationId xmlns:a16="http://schemas.microsoft.com/office/drawing/2014/main" id="{0296D294-B805-F542-872E-3515A5C39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D7280-D691-4541-A6E0-34818632DCCF}"/>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127980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DD15F6E8-4A69-1E4C-B129-DC34850406CB}"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BDAC-2326-4449-BF96-6B2FDCBE4A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8EA2DF-2BA4-8642-9690-DA509E37E4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1561F2-342B-7549-A6AC-5E99A53A48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9A0FE1-2C51-CB44-8BF1-1C458B6996F0}"/>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6" name="Footer Placeholder 5">
            <a:extLst>
              <a:ext uri="{FF2B5EF4-FFF2-40B4-BE49-F238E27FC236}">
                <a16:creationId xmlns:a16="http://schemas.microsoft.com/office/drawing/2014/main" id="{17466938-51E3-6B49-A8B6-317C033D0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DD026-DBBD-6448-B3B9-A0A1079A4B68}"/>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187080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E712-9FBE-2A4C-A8FE-1DB4B93A6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8BB4F-6E44-7B41-9E66-083DEC873A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BB7C2-F0C2-094C-8C62-A30709D44F56}"/>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19ADFC25-5D1C-3C43-A3AB-E4C4A3C9E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64DCB-B868-FA4C-BE00-3C3EEC0660F4}"/>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2332479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C6041-0FB6-3849-85E8-BB94CD8DAA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CEDC32-B4A1-5D49-9E73-632BCA22811E}"/>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551AE-97C6-1948-8B0A-33EC8EA31281}"/>
              </a:ext>
            </a:extLst>
          </p:cNvPr>
          <p:cNvSpPr>
            <a:spLocks noGrp="1"/>
          </p:cNvSpPr>
          <p:nvPr>
            <p:ph type="dt" sz="half" idx="10"/>
          </p:nvPr>
        </p:nvSpPr>
        <p:spPr/>
        <p:txBody>
          <a:body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4003FE94-82DD-DA46-BB62-76791BA3D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16A69-6120-A849-BDEE-E68BC3E9225A}"/>
              </a:ext>
            </a:extLst>
          </p:cNvPr>
          <p:cNvSpPr>
            <a:spLocks noGrp="1"/>
          </p:cNvSpPr>
          <p:nvPr>
            <p:ph type="sldNum" sz="quarter" idx="12"/>
          </p:nvPr>
        </p:nvSpPr>
        <p:spPr/>
        <p:txBody>
          <a:bodyPr/>
          <a:lstStyle/>
          <a:p>
            <a:fld id="{9AFA2D15-A853-1243-9559-C8D2EDEBFF6B}" type="slidenum">
              <a:rPr lang="en-US" smtClean="0"/>
              <a:t>‹#›</a:t>
            </a:fld>
            <a:endParaRPr lang="en-US"/>
          </a:p>
        </p:txBody>
      </p:sp>
    </p:spTree>
    <p:extLst>
      <p:ext uri="{BB962C8B-B14F-4D97-AF65-F5344CB8AC3E}">
        <p14:creationId xmlns:p14="http://schemas.microsoft.com/office/powerpoint/2010/main" val="3939352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6124-09F3-459C-B28B-D1708AECC6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AA67D31-96CB-4AE4-95C6-2E4889111F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B44E6E-2C28-4F02-8349-BD06AB3D7EDD}"/>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C90E7D0F-80A3-449D-8EC2-8E76838549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259179-CC58-40B1-A59F-3DC8F2649432}"/>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3473346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2712-A5BD-4584-A4A3-14FB2490E52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E34CCEC-24AC-4E70-8C5F-33028D6167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2A5042-90F6-408D-AEFF-0434F8F48ED0}"/>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67820776-2006-4AE6-B87D-283029E196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8578BA-B751-4CF9-A7C5-7ECDD5E869BB}"/>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3999785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88B4-5B5B-4965-9058-1C1E7523E2B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87D0CDB-E95D-41A2-98DA-399BB833D2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E65CE-13F8-49B0-863D-DFED2C1FBD5E}"/>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136D6064-DF0A-4093-8EC7-42870F95FE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591139-DE87-498C-9E77-B557766DD07A}"/>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3311908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025E-B695-4993-9427-BAAB06D3FE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491277-8581-4C34-94C5-C719A3FB0B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54F004D-EF4C-4F5A-85B3-30672BC0271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5A02CCF-300E-48CD-8658-9CE85E44FF1C}"/>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6" name="Footer Placeholder 5">
            <a:extLst>
              <a:ext uri="{FF2B5EF4-FFF2-40B4-BE49-F238E27FC236}">
                <a16:creationId xmlns:a16="http://schemas.microsoft.com/office/drawing/2014/main" id="{106D434C-29E6-455D-9656-8C3BC31D36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430F85F-AC8A-44B5-AF76-0D9FD097634B}"/>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912268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AABD-5DE2-40A5-A8FD-482D3C05585E}"/>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23F312-6AE7-4857-829D-00F3F71F1BF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C585E35-A685-4072-8774-DF878268495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09D0EA4-9F18-470C-899B-2D3D77D012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86D51-A22D-49C5-B425-FB94582418A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5A3909D-B76E-4B2B-AB9A-EF8EB21F369A}"/>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8" name="Footer Placeholder 7">
            <a:extLst>
              <a:ext uri="{FF2B5EF4-FFF2-40B4-BE49-F238E27FC236}">
                <a16:creationId xmlns:a16="http://schemas.microsoft.com/office/drawing/2014/main" id="{FFB89E7E-89C9-4240-B1DA-939F4E96341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B6C7242-2B3E-4A51-9855-0C92F9EB4EE7}"/>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2978303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3314-F43D-452A-A3EE-C086232D0EF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4507B56-9B53-4CE5-8F9A-0E816E38BBBD}"/>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4" name="Footer Placeholder 3">
            <a:extLst>
              <a:ext uri="{FF2B5EF4-FFF2-40B4-BE49-F238E27FC236}">
                <a16:creationId xmlns:a16="http://schemas.microsoft.com/office/drawing/2014/main" id="{DA5D2F4A-BFE9-40AE-8FC3-2AF641D3AAA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440655E-00EC-4953-AACD-C3B897F66D06}"/>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1674075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63249-79AA-4227-ACE1-B9198072D5B7}"/>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3" name="Footer Placeholder 2">
            <a:extLst>
              <a:ext uri="{FF2B5EF4-FFF2-40B4-BE49-F238E27FC236}">
                <a16:creationId xmlns:a16="http://schemas.microsoft.com/office/drawing/2014/main" id="{EE00AE5C-BCD8-4AA0-8463-3EB5239DE37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3A37C7A-CE91-498D-8CF8-8E62EAB196BD}"/>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120431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C2190FA3-9E3E-E14D-ABA9-61A16B98856F}"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1ACB-AC30-4D58-AA9A-399327F16D1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3836A2F-ABCB-4F8A-B02B-9770C860406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A9F0E8C-73D2-4009-A325-212CF1CE51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8489A4-081D-4435-9649-A0802FDE55BC}"/>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6" name="Footer Placeholder 5">
            <a:extLst>
              <a:ext uri="{FF2B5EF4-FFF2-40B4-BE49-F238E27FC236}">
                <a16:creationId xmlns:a16="http://schemas.microsoft.com/office/drawing/2014/main" id="{6927EFE8-409E-4FBD-8E24-4E9D05502F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802A4E-465B-4172-B434-D85D88E18495}"/>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2309762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CF6D-3D3D-4F2E-AA11-D7DF85CD53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E46EE8B-40FF-4356-A9FA-E90F74A94D2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BDD083EE-E6C0-41F4-8C5A-330442BBDDA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82A627B-4058-40AB-B08E-CBDE07E09944}"/>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6" name="Footer Placeholder 5">
            <a:extLst>
              <a:ext uri="{FF2B5EF4-FFF2-40B4-BE49-F238E27FC236}">
                <a16:creationId xmlns:a16="http://schemas.microsoft.com/office/drawing/2014/main" id="{3FE99D2D-6274-4D59-884D-DCC246A523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571F80-E2BD-497B-95FC-5DB02614E3E3}"/>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334639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21F3-E4FD-4EF3-89FF-0ACF0A56180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2748598-4306-4788-A689-2E37BABF0C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3789B4E-E435-4CC2-AC9D-1033F0BF07C7}"/>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97951545-6FE1-44E7-8904-8D701571D6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B9BB8A-D958-4749-B3A4-4572D86657EA}"/>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2895630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DD53C-4C17-4392-86AD-8C23AC1945B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EC7C40-131A-456D-8A47-DED17595B9F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DC7FC8-4D07-4B4E-99A9-9AADB60FE84B}"/>
              </a:ext>
            </a:extLst>
          </p:cNvPr>
          <p:cNvSpPr>
            <a:spLocks noGrp="1"/>
          </p:cNvSpPr>
          <p:nvPr>
            <p:ph type="dt" sz="half" idx="10"/>
          </p:nvPr>
        </p:nvSpPr>
        <p:spPr/>
        <p:txBody>
          <a:body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3271C993-7ED8-4D09-8452-AE2A205A1B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A711D7-E31A-41A4-929D-D2E5897678AF}"/>
              </a:ext>
            </a:extLst>
          </p:cNvPr>
          <p:cNvSpPr>
            <a:spLocks noGrp="1"/>
          </p:cNvSpPr>
          <p:nvPr>
            <p:ph type="sldNum" sz="quarter" idx="12"/>
          </p:nvPr>
        </p:nvSpPr>
        <p:spPr/>
        <p:txBody>
          <a:bodyPr/>
          <a:lstStyle/>
          <a:p>
            <a:fld id="{50BFF8E7-C455-43B4-B8C4-50A11642A5B5}" type="slidenum">
              <a:rPr lang="en-IN" smtClean="0"/>
              <a:t>‹#›</a:t>
            </a:fld>
            <a:endParaRPr lang="en-IN"/>
          </a:p>
        </p:txBody>
      </p:sp>
    </p:spTree>
    <p:extLst>
      <p:ext uri="{BB962C8B-B14F-4D97-AF65-F5344CB8AC3E}">
        <p14:creationId xmlns:p14="http://schemas.microsoft.com/office/powerpoint/2010/main" val="36941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3FC75683-091B-5B41-A76B-6D97E1060B40}"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51E8074D-68BA-EA4D-A74D-6E85C8FF4E76}"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04A88136-C777-D043-AAE9-745B22D79C3A}"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81A4ACFA-252A-CD4F-97D5-F49DF505BF21}"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3170DBAB-24D8-744B-8C6D-61E0041A6234}"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86513166-01BC-4748-80AC-A6BA383FE411}"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7675" y="2841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kumimoji="0"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kumimoji="0" sz="1400">
                <a:latin typeface="Arial" charset="0"/>
              </a:defRPr>
            </a:lvl1pPr>
          </a:lstStyle>
          <a:p>
            <a:fld id="{7035C575-9448-0B46-A90F-9590861B7581}" type="slidenum">
              <a:rPr lang="en-US"/>
              <a:pPr/>
              <a:t>‹#›</a:t>
            </a:fld>
            <a:endParaRPr lang="en-US"/>
          </a:p>
        </p:txBody>
      </p:sp>
      <p:sp>
        <p:nvSpPr>
          <p:cNvPr id="1031" name="Rectangle 7"/>
          <p:cNvSpPr>
            <a:spLocks noChangeArrowheads="1"/>
          </p:cNvSpPr>
          <p:nvPr/>
        </p:nvSpPr>
        <p:spPr bwMode="auto">
          <a:xfrm>
            <a:off x="466725" y="1266825"/>
            <a:ext cx="8224838" cy="36513"/>
          </a:xfrm>
          <a:prstGeom prst="rect">
            <a:avLst/>
          </a:prstGeom>
          <a:gradFill rotWithShape="1">
            <a:gsLst>
              <a:gs pos="0">
                <a:srgbClr val="3366FF"/>
              </a:gs>
              <a:gs pos="100000">
                <a:srgbClr val="3366FF">
                  <a:gamma/>
                  <a:tint val="47451"/>
                  <a:invGamma/>
                </a:srgbClr>
              </a:gs>
            </a:gsLst>
            <a:lin ang="0" scaled="1"/>
          </a:gradFill>
          <a:ln w="9525">
            <a:noFill/>
            <a:miter lim="800000"/>
            <a:headEnd/>
            <a:tailEnd/>
          </a:ln>
          <a:effectLst/>
        </p:spPr>
        <p:txBody>
          <a:bodyPr wrap="none" anchor="ctr"/>
          <a:lstStyle/>
          <a:p>
            <a:pPr>
              <a:defRPr/>
            </a:pPr>
            <a:endParaRPr lang="en-US">
              <a:latin typeface="Courier New" pitchFamily="49" charset="0"/>
            </a:endParaRPr>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Trebuchet MS" pitchFamily="34" charset="0"/>
        </a:defRPr>
      </a:lvl2pPr>
      <a:lvl3pPr algn="l" rtl="0" eaLnBrk="0" fontAlgn="base" hangingPunct="0">
        <a:spcBef>
          <a:spcPct val="0"/>
        </a:spcBef>
        <a:spcAft>
          <a:spcPct val="0"/>
        </a:spcAft>
        <a:defRPr sz="4400">
          <a:solidFill>
            <a:schemeClr val="accent2"/>
          </a:solidFill>
          <a:latin typeface="Trebuchet MS" pitchFamily="34" charset="0"/>
        </a:defRPr>
      </a:lvl3pPr>
      <a:lvl4pPr algn="l" rtl="0" eaLnBrk="0" fontAlgn="base" hangingPunct="0">
        <a:spcBef>
          <a:spcPct val="0"/>
        </a:spcBef>
        <a:spcAft>
          <a:spcPct val="0"/>
        </a:spcAft>
        <a:defRPr sz="4400">
          <a:solidFill>
            <a:schemeClr val="accent2"/>
          </a:solidFill>
          <a:latin typeface="Trebuchet MS" pitchFamily="34" charset="0"/>
        </a:defRPr>
      </a:lvl4pPr>
      <a:lvl5pPr algn="l" rtl="0" eaLnBrk="0" fontAlgn="base" hangingPunct="0">
        <a:spcBef>
          <a:spcPct val="0"/>
        </a:spcBef>
        <a:spcAft>
          <a:spcPct val="0"/>
        </a:spcAft>
        <a:defRPr sz="4400">
          <a:solidFill>
            <a:schemeClr val="accent2"/>
          </a:solidFill>
          <a:latin typeface="Trebuchet MS" pitchFamily="34" charset="0"/>
        </a:defRPr>
      </a:lvl5pPr>
      <a:lvl6pPr marL="457200" algn="l" rtl="0" fontAlgn="base">
        <a:spcBef>
          <a:spcPct val="0"/>
        </a:spcBef>
        <a:spcAft>
          <a:spcPct val="0"/>
        </a:spcAft>
        <a:defRPr sz="4400">
          <a:solidFill>
            <a:schemeClr val="accent2"/>
          </a:solidFill>
          <a:latin typeface="Trebuchet MS" pitchFamily="34" charset="0"/>
        </a:defRPr>
      </a:lvl6pPr>
      <a:lvl7pPr marL="914400" algn="l" rtl="0" fontAlgn="base">
        <a:spcBef>
          <a:spcPct val="0"/>
        </a:spcBef>
        <a:spcAft>
          <a:spcPct val="0"/>
        </a:spcAft>
        <a:defRPr sz="4400">
          <a:solidFill>
            <a:schemeClr val="accent2"/>
          </a:solidFill>
          <a:latin typeface="Trebuchet MS" pitchFamily="34" charset="0"/>
        </a:defRPr>
      </a:lvl7pPr>
      <a:lvl8pPr marL="1371600" algn="l" rtl="0" fontAlgn="base">
        <a:spcBef>
          <a:spcPct val="0"/>
        </a:spcBef>
        <a:spcAft>
          <a:spcPct val="0"/>
        </a:spcAft>
        <a:defRPr sz="4400">
          <a:solidFill>
            <a:schemeClr val="accent2"/>
          </a:solidFill>
          <a:latin typeface="Trebuchet MS" pitchFamily="34" charset="0"/>
        </a:defRPr>
      </a:lvl8pPr>
      <a:lvl9pPr marL="1828800" algn="l" rtl="0" fontAlgn="base">
        <a:spcBef>
          <a:spcPct val="0"/>
        </a:spcBef>
        <a:spcAft>
          <a:spcPct val="0"/>
        </a:spcAft>
        <a:defRPr sz="4400">
          <a:solidFill>
            <a:schemeClr val="accent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75655-7131-064E-9F51-E2E692E2787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F8595B-237F-D741-AD39-FAB17A6FB1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51075-F368-6241-A761-6434877BD2D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FE86F-683A-D246-BB68-2BDD244E2C7C}" type="datetimeFigureOut">
              <a:rPr lang="en-US" smtClean="0"/>
              <a:t>2/2/22</a:t>
            </a:fld>
            <a:endParaRPr lang="en-US"/>
          </a:p>
        </p:txBody>
      </p:sp>
      <p:sp>
        <p:nvSpPr>
          <p:cNvPr id="5" name="Footer Placeholder 4">
            <a:extLst>
              <a:ext uri="{FF2B5EF4-FFF2-40B4-BE49-F238E27FC236}">
                <a16:creationId xmlns:a16="http://schemas.microsoft.com/office/drawing/2014/main" id="{692193B9-59FA-D549-B26C-02D0F1822FA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39D08-30CA-694C-8AB8-DBD4113E694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A2D15-A853-1243-9559-C8D2EDEBFF6B}" type="slidenum">
              <a:rPr lang="en-US" smtClean="0"/>
              <a:t>‹#›</a:t>
            </a:fld>
            <a:endParaRPr lang="en-US"/>
          </a:p>
        </p:txBody>
      </p:sp>
    </p:spTree>
    <p:extLst>
      <p:ext uri="{BB962C8B-B14F-4D97-AF65-F5344CB8AC3E}">
        <p14:creationId xmlns:p14="http://schemas.microsoft.com/office/powerpoint/2010/main" val="9770599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1EE4C-95BC-42F7-B978-C0B57C5F413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75EFFDC-6460-46E4-BB0B-266F21B78C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FD249A-48AD-4609-B882-21769B5924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9AADD7-D2A0-4D83-A7CD-CC368967F327}" type="datetimeFigureOut">
              <a:rPr lang="en-IN" smtClean="0"/>
              <a:t>02/02/22</a:t>
            </a:fld>
            <a:endParaRPr lang="en-IN"/>
          </a:p>
        </p:txBody>
      </p:sp>
      <p:sp>
        <p:nvSpPr>
          <p:cNvPr id="5" name="Footer Placeholder 4">
            <a:extLst>
              <a:ext uri="{FF2B5EF4-FFF2-40B4-BE49-F238E27FC236}">
                <a16:creationId xmlns:a16="http://schemas.microsoft.com/office/drawing/2014/main" id="{09B297E8-A6AF-403F-A371-C6DBEFA941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CD781FC-586D-4185-8AC9-E3A06B9218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BFF8E7-C455-43B4-B8C4-50A11642A5B5}" type="slidenum">
              <a:rPr lang="en-IN" smtClean="0"/>
              <a:t>‹#›</a:t>
            </a:fld>
            <a:endParaRPr lang="en-IN"/>
          </a:p>
        </p:txBody>
      </p:sp>
    </p:spTree>
    <p:extLst>
      <p:ext uri="{BB962C8B-B14F-4D97-AF65-F5344CB8AC3E}">
        <p14:creationId xmlns:p14="http://schemas.microsoft.com/office/powerpoint/2010/main" val="10134664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xml"/><Relationship Id="rId7"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1.xml"/><Relationship Id="rId7"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7.xml"/><Relationship Id="rId7"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3.xml"/><Relationship Id="rId7"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9.xml"/><Relationship Id="rId7"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35.xml"/><Relationship Id="rId7"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6.png"/><Relationship Id="rId3" Type="http://schemas.openxmlformats.org/officeDocument/2006/relationships/tags" Target="../tags/tag48.xml"/><Relationship Id="rId21" Type="http://schemas.openxmlformats.org/officeDocument/2006/relationships/image" Target="../media/image9.png"/><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5.png"/><Relationship Id="rId2" Type="http://schemas.openxmlformats.org/officeDocument/2006/relationships/tags" Target="../tags/tag47.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notesSlide" Target="../notesSlides/notesSlide15.xml"/><Relationship Id="rId23" Type="http://schemas.openxmlformats.org/officeDocument/2006/relationships/image" Target="../media/image11.png"/><Relationship Id="rId10" Type="http://schemas.openxmlformats.org/officeDocument/2006/relationships/tags" Target="../tags/tag55.xml"/><Relationship Id="rId19" Type="http://schemas.openxmlformats.org/officeDocument/2006/relationships/image" Target="../media/image7.png"/><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24.xml"/><Relationship Id="rId22"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6.png"/><Relationship Id="rId18" Type="http://schemas.openxmlformats.org/officeDocument/2006/relationships/image" Target="../media/image12.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tags" Target="../tags/tag60.xml"/><Relationship Id="rId16" Type="http://schemas.openxmlformats.org/officeDocument/2006/relationships/image" Target="../media/image11.png"/><Relationship Id="rId20" Type="http://schemas.openxmlformats.org/officeDocument/2006/relationships/image" Target="../media/image14.emf"/><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4.png"/><Relationship Id="rId5" Type="http://schemas.openxmlformats.org/officeDocument/2006/relationships/tags" Target="../tags/tag63.xml"/><Relationship Id="rId15" Type="http://schemas.openxmlformats.org/officeDocument/2006/relationships/image" Target="../media/image10.png"/><Relationship Id="rId10" Type="http://schemas.openxmlformats.org/officeDocument/2006/relationships/notesSlide" Target="../notesSlides/notesSlide16.xml"/><Relationship Id="rId19" Type="http://schemas.openxmlformats.org/officeDocument/2006/relationships/image" Target="../media/image13.emf"/><Relationship Id="rId4" Type="http://schemas.openxmlformats.org/officeDocument/2006/relationships/tags" Target="../tags/tag62.xml"/><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5.png"/><Relationship Id="rId18" Type="http://schemas.openxmlformats.org/officeDocument/2006/relationships/image" Target="../media/image12.emf"/><Relationship Id="rId3" Type="http://schemas.openxmlformats.org/officeDocument/2006/relationships/tags" Target="../tags/tag69.xml"/><Relationship Id="rId21" Type="http://schemas.openxmlformats.org/officeDocument/2006/relationships/image" Target="../media/image10.png"/><Relationship Id="rId7" Type="http://schemas.openxmlformats.org/officeDocument/2006/relationships/tags" Target="../tags/tag73.xml"/><Relationship Id="rId12" Type="http://schemas.openxmlformats.org/officeDocument/2006/relationships/image" Target="../media/image4.png"/><Relationship Id="rId17" Type="http://schemas.openxmlformats.org/officeDocument/2006/relationships/image" Target="../media/image11.png"/><Relationship Id="rId2" Type="http://schemas.openxmlformats.org/officeDocument/2006/relationships/tags" Target="../tags/tag68.xml"/><Relationship Id="rId16" Type="http://schemas.openxmlformats.org/officeDocument/2006/relationships/image" Target="../media/image8.png"/><Relationship Id="rId20" Type="http://schemas.openxmlformats.org/officeDocument/2006/relationships/image" Target="../media/image14.emf"/><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17.xml"/><Relationship Id="rId5" Type="http://schemas.openxmlformats.org/officeDocument/2006/relationships/tags" Target="../tags/tag71.xml"/><Relationship Id="rId15" Type="http://schemas.openxmlformats.org/officeDocument/2006/relationships/image" Target="../media/image9.png"/><Relationship Id="rId10" Type="http://schemas.openxmlformats.org/officeDocument/2006/relationships/slideLayout" Target="../slideLayouts/slideLayout2.xml"/><Relationship Id="rId19" Type="http://schemas.openxmlformats.org/officeDocument/2006/relationships/image" Target="../media/image13.emf"/><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5.png"/><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notesSlide" Target="../notesSlides/notesSlide21.xml"/><Relationship Id="rId26" Type="http://schemas.openxmlformats.org/officeDocument/2006/relationships/image" Target="../media/image12.emf"/><Relationship Id="rId3" Type="http://schemas.openxmlformats.org/officeDocument/2006/relationships/tags" Target="../tags/tag82.xml"/><Relationship Id="rId21" Type="http://schemas.openxmlformats.org/officeDocument/2006/relationships/image" Target="../media/image6.png"/><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slideLayout" Target="../slideLayouts/slideLayout2.xml"/><Relationship Id="rId25" Type="http://schemas.openxmlformats.org/officeDocument/2006/relationships/image" Target="../media/image8.png"/><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image" Target="../media/image5.png"/><Relationship Id="rId29" Type="http://schemas.openxmlformats.org/officeDocument/2006/relationships/image" Target="../media/image18.png"/><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image" Target="../media/image11.png"/><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image" Target="../media/image10.png"/><Relationship Id="rId28" Type="http://schemas.openxmlformats.org/officeDocument/2006/relationships/image" Target="../media/image14.emf"/><Relationship Id="rId10" Type="http://schemas.openxmlformats.org/officeDocument/2006/relationships/tags" Target="../tags/tag89.xml"/><Relationship Id="rId19" Type="http://schemas.openxmlformats.org/officeDocument/2006/relationships/image" Target="../media/image4.png"/><Relationship Id="rId31" Type="http://schemas.openxmlformats.org/officeDocument/2006/relationships/image" Target="../media/image20.png"/><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image" Target="../media/image9.png"/><Relationship Id="rId27" Type="http://schemas.openxmlformats.org/officeDocument/2006/relationships/image" Target="../media/image13.emf"/><Relationship Id="rId30"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Layout" Target="../slideLayouts/slideLayout24.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image" Target="../media/image23.pn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image" Target="../media/image22.png"/><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image" Target="../media/image21.png"/><Relationship Id="rId30"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24.png"/><Relationship Id="rId18" Type="http://schemas.openxmlformats.org/officeDocument/2006/relationships/image" Target="../media/image10.png"/><Relationship Id="rId3" Type="http://schemas.openxmlformats.org/officeDocument/2006/relationships/tags" Target="../tags/tag124.xml"/><Relationship Id="rId21" Type="http://schemas.openxmlformats.org/officeDocument/2006/relationships/image" Target="../media/image12.emf"/><Relationship Id="rId7" Type="http://schemas.openxmlformats.org/officeDocument/2006/relationships/tags" Target="../tags/tag128.xml"/><Relationship Id="rId12" Type="http://schemas.openxmlformats.org/officeDocument/2006/relationships/notesSlide" Target="../notesSlides/notesSlide23.xml"/><Relationship Id="rId17" Type="http://schemas.openxmlformats.org/officeDocument/2006/relationships/image" Target="../media/image9.png"/><Relationship Id="rId2" Type="http://schemas.openxmlformats.org/officeDocument/2006/relationships/tags" Target="../tags/tag123.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slideLayout" Target="../slideLayouts/slideLayout24.xml"/><Relationship Id="rId5" Type="http://schemas.openxmlformats.org/officeDocument/2006/relationships/tags" Target="../tags/tag126.xml"/><Relationship Id="rId15" Type="http://schemas.openxmlformats.org/officeDocument/2006/relationships/image" Target="../media/image5.png"/><Relationship Id="rId23" Type="http://schemas.openxmlformats.org/officeDocument/2006/relationships/image" Target="../media/image14.emf"/><Relationship Id="rId10" Type="http://schemas.openxmlformats.org/officeDocument/2006/relationships/tags" Target="../tags/tag131.xml"/><Relationship Id="rId19" Type="http://schemas.openxmlformats.org/officeDocument/2006/relationships/image" Target="../media/image11.pn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4.png"/><Relationship Id="rId22"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24.png"/><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5.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notesSlide" Target="../notesSlides/notesSlide26.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Layout" Target="../slideLayouts/slideLayout24.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8.xml"/><Relationship Id="rId7" Type="http://schemas.openxmlformats.org/officeDocument/2006/relationships/notesSlide" Target="../notesSlides/notesSlide27.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4.xml"/><Relationship Id="rId5" Type="http://schemas.openxmlformats.org/officeDocument/2006/relationships/tags" Target="../tags/tag150.xml"/><Relationship Id="rId4" Type="http://schemas.openxmlformats.org/officeDocument/2006/relationships/tags" Target="../tags/tag149.xml"/></Relationships>
</file>

<file path=ppt/slides/_rels/slide38.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15.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notesSlide" Target="../notesSlides/notesSlide28.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slideLayout" Target="../slideLayouts/slideLayout24.xml"/><Relationship Id="rId5" Type="http://schemas.openxmlformats.org/officeDocument/2006/relationships/tags" Target="../tags/tag15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image" Target="../media/image15.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notesSlide" Target="../notesSlides/notesSlide29.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slideLayout" Target="../slideLayouts/slideLayout24.xml"/><Relationship Id="rId5" Type="http://schemas.openxmlformats.org/officeDocument/2006/relationships/tags" Target="../tags/tag16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image" Target="../media/image25.pn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notesSlide" Target="../notesSlides/notesSlide30.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slideLayout" Target="../slideLayouts/slideLayout24.xml"/><Relationship Id="rId5" Type="http://schemas.openxmlformats.org/officeDocument/2006/relationships/tags" Target="../tags/tag17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image" Target="../media/image25.png"/><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notesSlide" Target="../notesSlides/notesSlide31.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slideLayout" Target="../slideLayouts/slideLayout24.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25.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notesSlide" Target="../notesSlides/notesSlide32.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slideLayout" Target="../slideLayouts/slideLayout24.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25.pn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notesSlide" Target="../notesSlides/notesSlide3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slideLayout" Target="../slideLayouts/slideLayout24.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notesSlide" Target="../notesSlides/notesSlide34.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slideLayout" Target="../slideLayouts/slideLayout24.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image" Target="../media/image20.png"/><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9" Type="http://schemas.openxmlformats.org/officeDocument/2006/relationships/image" Target="../media/image25.png"/><Relationship Id="rId21" Type="http://schemas.openxmlformats.org/officeDocument/2006/relationships/tags" Target="../tags/tag242.xml"/><Relationship Id="rId34" Type="http://schemas.openxmlformats.org/officeDocument/2006/relationships/slideLayout" Target="../slideLayouts/slideLayout2.xml"/><Relationship Id="rId7" Type="http://schemas.openxmlformats.org/officeDocument/2006/relationships/tags" Target="../tags/tag228.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tags" Target="../tags/tag250.xml"/><Relationship Id="rId41" Type="http://schemas.openxmlformats.org/officeDocument/2006/relationships/image" Target="../media/image27.png"/><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image" Target="../media/image18.png"/><Relationship Id="rId40" Type="http://schemas.openxmlformats.org/officeDocument/2006/relationships/image" Target="../media/image26.png"/><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image" Target="../media/image22.png"/><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image" Target="../media/image21.png"/><Relationship Id="rId8" Type="http://schemas.openxmlformats.org/officeDocument/2006/relationships/tags" Target="../tags/tag229.xml"/><Relationship Id="rId3" Type="http://schemas.openxmlformats.org/officeDocument/2006/relationships/tags" Target="../tags/tag224.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38" Type="http://schemas.openxmlformats.org/officeDocument/2006/relationships/image" Target="../media/image15.png"/></Relationships>
</file>

<file path=ppt/slides/_rels/slide47.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image" Target="../media/image28.png"/><Relationship Id="rId3" Type="http://schemas.openxmlformats.org/officeDocument/2006/relationships/tags" Target="../tags/tag257.xml"/><Relationship Id="rId21" Type="http://schemas.openxmlformats.org/officeDocument/2006/relationships/image" Target="../media/image20.png"/><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slideLayout" Target="../slideLayouts/slideLayout24.xml"/><Relationship Id="rId25" Type="http://schemas.openxmlformats.org/officeDocument/2006/relationships/image" Target="../media/image30.svg"/><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image" Target="../media/image22.pn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image" Target="../media/image29.png"/><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image" Target="../media/image23.png"/><Relationship Id="rId10" Type="http://schemas.openxmlformats.org/officeDocument/2006/relationships/tags" Target="../tags/tag264.xml"/><Relationship Id="rId19" Type="http://schemas.openxmlformats.org/officeDocument/2006/relationships/image" Target="../media/image21.png"/><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image" Target="../media/image21.png"/><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slideLayout" Target="../slideLayouts/slideLayout24.xml"/><Relationship Id="rId2" Type="http://schemas.openxmlformats.org/officeDocument/2006/relationships/tags" Target="../tags/tag272.xml"/><Relationship Id="rId16" Type="http://schemas.openxmlformats.org/officeDocument/2006/relationships/image" Target="../media/image28.png"/><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tags" Target="../tags/tag281.xml"/><Relationship Id="rId5" Type="http://schemas.openxmlformats.org/officeDocument/2006/relationships/tags" Target="../tags/tag275.xml"/><Relationship Id="rId15" Type="http://schemas.openxmlformats.org/officeDocument/2006/relationships/image" Target="../media/image23.png"/><Relationship Id="rId10" Type="http://schemas.openxmlformats.org/officeDocument/2006/relationships/tags" Target="../tags/tag280.xm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22.png"/><Relationship Id="rId3" Type="http://schemas.openxmlformats.org/officeDocument/2006/relationships/tags" Target="../tags/tag290.xml"/><Relationship Id="rId21" Type="http://schemas.openxmlformats.org/officeDocument/2006/relationships/tags" Target="../tags/tag308.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1.png"/><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image" Target="../media/image28.png"/><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image" Target="../media/image23.png"/><Relationship Id="rId28" Type="http://schemas.openxmlformats.org/officeDocument/2006/relationships/image" Target="../media/image26.png"/><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slideLayout" Target="../slideLayouts/slideLayout24.xml"/><Relationship Id="rId27"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309.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310.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3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73225"/>
            <a:ext cx="8694738" cy="1470025"/>
          </a:xfrm>
        </p:spPr>
        <p:txBody>
          <a:bodyPr/>
          <a:lstStyle/>
          <a:p>
            <a:pPr eaLnBrk="1" hangingPunct="1"/>
            <a:r>
              <a:rPr lang="en-US" sz="3600" dirty="0">
                <a:solidFill>
                  <a:schemeClr val="tx1"/>
                </a:solidFill>
                <a:latin typeface="Calibri" panose="020F0502020204030204" pitchFamily="34" charset="0"/>
                <a:cs typeface="Calibri" panose="020F0502020204030204" pitchFamily="34" charset="0"/>
              </a:rPr>
              <a:t>Context-Bounded Verification of</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Liveness Properties for</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Multithreaded Shared-Memory Programs</a:t>
            </a:r>
          </a:p>
        </p:txBody>
      </p:sp>
      <p:sp>
        <p:nvSpPr>
          <p:cNvPr id="3075" name="Rectangle 3"/>
          <p:cNvSpPr>
            <a:spLocks noGrp="1" noChangeArrowheads="1"/>
          </p:cNvSpPr>
          <p:nvPr>
            <p:ph type="subTitle" idx="1"/>
          </p:nvPr>
        </p:nvSpPr>
        <p:spPr>
          <a:xfrm>
            <a:off x="228600" y="4267200"/>
            <a:ext cx="8694738" cy="1922462"/>
          </a:xfrm>
        </p:spPr>
        <p:txBody>
          <a:bodyPr/>
          <a:lstStyle/>
          <a:p>
            <a:pPr eaLnBrk="1" hangingPunct="1"/>
            <a:r>
              <a:rPr lang="en-US" dirty="0">
                <a:latin typeface="Calibri" panose="020F0502020204030204" pitchFamily="34" charset="0"/>
                <a:cs typeface="Calibri" panose="020F0502020204030204" pitchFamily="34" charset="0"/>
              </a:rPr>
              <a:t>Pascal Baumann, Rupak Majumdar,</a:t>
            </a:r>
          </a:p>
          <a:p>
            <a:pPr eaLnBrk="1" hangingPunct="1"/>
            <a:r>
              <a:rPr lang="en-US" u="sng" dirty="0">
                <a:latin typeface="Calibri" panose="020F0502020204030204" pitchFamily="34" charset="0"/>
                <a:cs typeface="Calibri" panose="020F0502020204030204" pitchFamily="34" charset="0"/>
              </a:rPr>
              <a:t>Ramanathan </a:t>
            </a:r>
            <a:r>
              <a:rPr lang="en-US" u="sng" dirty="0" err="1">
                <a:latin typeface="Calibri" panose="020F0502020204030204" pitchFamily="34" charset="0"/>
                <a:cs typeface="Calibri" panose="020F0502020204030204" pitchFamily="34" charset="0"/>
              </a:rPr>
              <a:t>Thinniyam</a:t>
            </a:r>
            <a:r>
              <a:rPr lang="en-US" dirty="0">
                <a:latin typeface="Calibri" panose="020F0502020204030204" pitchFamily="34" charset="0"/>
                <a:cs typeface="Calibri" panose="020F0502020204030204" pitchFamily="34" charset="0"/>
              </a:rPr>
              <a:t>, and Georg </a:t>
            </a:r>
            <a:r>
              <a:rPr lang="en-US" dirty="0" err="1">
                <a:latin typeface="Calibri" panose="020F0502020204030204" pitchFamily="34" charset="0"/>
                <a:cs typeface="Calibri" panose="020F0502020204030204" pitchFamily="34" charset="0"/>
              </a:rPr>
              <a:t>Zetzsche</a:t>
            </a:r>
            <a:endParaRPr lang="en-US" dirty="0">
              <a:latin typeface="Calibri" panose="020F0502020204030204" pitchFamily="34" charset="0"/>
              <a:cs typeface="Calibri" panose="020F0502020204030204" pitchFamily="34" charset="0"/>
            </a:endParaRPr>
          </a:p>
          <a:p>
            <a:pPr eaLnBrk="1" hangingPunct="1"/>
            <a:endParaRPr lang="en-US" dirty="0">
              <a:solidFill>
                <a:srgbClr val="3333CC"/>
              </a:solidFill>
              <a:latin typeface="Calibri" panose="020F0502020204030204" pitchFamily="34" charset="0"/>
              <a:cs typeface="Calibri" panose="020F0502020204030204" pitchFamily="34" charset="0"/>
            </a:endParaRPr>
          </a:p>
          <a:p>
            <a:pPr eaLnBrk="1" hangingPunct="1"/>
            <a:r>
              <a:rPr lang="en-US" sz="2400" dirty="0">
                <a:latin typeface="Calibri" panose="020F0502020204030204" pitchFamily="34" charset="0"/>
                <a:cs typeface="Calibri" panose="020F0502020204030204" pitchFamily="34" charset="0"/>
              </a:rPr>
              <a:t>Max Planck Institute for Software Systems</a:t>
            </a:r>
          </a:p>
          <a:p>
            <a:pPr eaLnBrk="1" hangingPunct="1"/>
            <a:endParaRPr lang="en-US" sz="2400" dirty="0">
              <a:solidFill>
                <a:srgbClr val="3C761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11622" y="3439075"/>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3" name="Group 2">
            <a:extLst>
              <a:ext uri="{FF2B5EF4-FFF2-40B4-BE49-F238E27FC236}">
                <a16:creationId xmlns:a16="http://schemas.microsoft.com/office/drawing/2014/main" id="{94C5EE4D-42B8-4FAD-BCF7-28849FB16D38}"/>
              </a:ext>
            </a:extLst>
          </p:cNvPr>
          <p:cNvGrpSpPr/>
          <p:nvPr/>
        </p:nvGrpSpPr>
        <p:grpSpPr>
          <a:xfrm>
            <a:off x="4725033" y="3505200"/>
            <a:ext cx="4247421" cy="2883694"/>
            <a:chOff x="4732938" y="3194909"/>
            <a:chExt cx="4247421" cy="2883694"/>
          </a:xfrm>
        </p:grpSpPr>
        <p:sp>
          <p:nvSpPr>
            <p:cNvPr id="20" name="Rectangle 3">
              <a:extLst>
                <a:ext uri="{FF2B5EF4-FFF2-40B4-BE49-F238E27FC236}">
                  <a16:creationId xmlns:a16="http://schemas.microsoft.com/office/drawing/2014/main" id="{44AAB28A-FDC7-4C30-8C1E-2B5E802D6DDD}"/>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1" name="Rectangle 4">
              <a:extLst>
                <a:ext uri="{FF2B5EF4-FFF2-40B4-BE49-F238E27FC236}">
                  <a16:creationId xmlns:a16="http://schemas.microsoft.com/office/drawing/2014/main" id="{2BF7DBB2-1986-4CBA-A8B3-3BCD41AE312D}"/>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2" name="Rectangle 4">
            <a:extLst>
              <a:ext uri="{FF2B5EF4-FFF2-40B4-BE49-F238E27FC236}">
                <a16:creationId xmlns:a16="http://schemas.microsoft.com/office/drawing/2014/main" id="{09E03EAD-3B26-4FA7-AE95-3D7C801BD99A}"/>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2" name="Group 1">
            <a:extLst>
              <a:ext uri="{FF2B5EF4-FFF2-40B4-BE49-F238E27FC236}">
                <a16:creationId xmlns:a16="http://schemas.microsoft.com/office/drawing/2014/main" id="{B8094186-0009-4160-8CD1-26036EC3B2F2}"/>
              </a:ext>
            </a:extLst>
          </p:cNvPr>
          <p:cNvGrpSpPr/>
          <p:nvPr/>
        </p:nvGrpSpPr>
        <p:grpSpPr>
          <a:xfrm>
            <a:off x="4764376" y="2150397"/>
            <a:ext cx="4111051" cy="1170847"/>
            <a:chOff x="4811117" y="886553"/>
            <a:chExt cx="4111051" cy="1170847"/>
          </a:xfrm>
        </p:grpSpPr>
        <p:sp>
          <p:nvSpPr>
            <p:cNvPr id="24" name="Rectangle 3">
              <a:extLst>
                <a:ext uri="{FF2B5EF4-FFF2-40B4-BE49-F238E27FC236}">
                  <a16:creationId xmlns:a16="http://schemas.microsoft.com/office/drawing/2014/main" id="{0776C8F1-1CF9-48A1-B913-BA8BEEAE48D3}"/>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5" name="Rectangle 4">
              <a:extLst>
                <a:ext uri="{FF2B5EF4-FFF2-40B4-BE49-F238E27FC236}">
                  <a16:creationId xmlns:a16="http://schemas.microsoft.com/office/drawing/2014/main" id="{436375B7-2FED-4B88-B0B2-86F868F45032}"/>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26" name="TextBox 25">
            <a:extLst>
              <a:ext uri="{FF2B5EF4-FFF2-40B4-BE49-F238E27FC236}">
                <a16:creationId xmlns:a16="http://schemas.microsoft.com/office/drawing/2014/main" id="{BB844494-C474-425F-B681-8817F6EE8B46}"/>
              </a:ext>
            </a:extLst>
          </p:cNvPr>
          <p:cNvSpPr txBox="1"/>
          <p:nvPr/>
        </p:nvSpPr>
        <p:spPr>
          <a:xfrm>
            <a:off x="5181600" y="4212315"/>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27" name="TextBox 26">
            <a:extLst>
              <a:ext uri="{FF2B5EF4-FFF2-40B4-BE49-F238E27FC236}">
                <a16:creationId xmlns:a16="http://schemas.microsoft.com/office/drawing/2014/main" id="{C0E601D7-FF4C-4BEF-BE9C-D7585C5E474D}"/>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10" name="Group 9">
            <a:extLst>
              <a:ext uri="{FF2B5EF4-FFF2-40B4-BE49-F238E27FC236}">
                <a16:creationId xmlns:a16="http://schemas.microsoft.com/office/drawing/2014/main" id="{8F72100C-9F56-4405-B769-373F2FCB6DCE}"/>
              </a:ext>
            </a:extLst>
          </p:cNvPr>
          <p:cNvGrpSpPr/>
          <p:nvPr/>
        </p:nvGrpSpPr>
        <p:grpSpPr>
          <a:xfrm>
            <a:off x="4640522" y="685800"/>
            <a:ext cx="4419600" cy="5867400"/>
            <a:chOff x="4648200" y="838200"/>
            <a:chExt cx="4419600" cy="5867400"/>
          </a:xfrm>
        </p:grpSpPr>
        <p:sp>
          <p:nvSpPr>
            <p:cNvPr id="33" name="Rectangle 4">
              <a:extLst>
                <a:ext uri="{FF2B5EF4-FFF2-40B4-BE49-F238E27FC236}">
                  <a16:creationId xmlns:a16="http://schemas.microsoft.com/office/drawing/2014/main" id="{0A8EE89C-ABF5-4773-8FE0-0B009DBC0DEA}"/>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6" name="Rectangle 5">
              <a:extLst>
                <a:ext uri="{FF2B5EF4-FFF2-40B4-BE49-F238E27FC236}">
                  <a16:creationId xmlns:a16="http://schemas.microsoft.com/office/drawing/2014/main" id="{C38916DE-9632-408F-B177-EEB0058289EC}"/>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23" name="Title 3">
            <a:extLst>
              <a:ext uri="{FF2B5EF4-FFF2-40B4-BE49-F238E27FC236}">
                <a16:creationId xmlns:a16="http://schemas.microsoft.com/office/drawing/2014/main" id="{CA10D1B9-9680-41EE-BCE4-ABF8CE4BA9BF}"/>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Tree>
    <p:extLst>
      <p:ext uri="{BB962C8B-B14F-4D97-AF65-F5344CB8AC3E}">
        <p14:creationId xmlns:p14="http://schemas.microsoft.com/office/powerpoint/2010/main" val="797835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22931" y="3467077"/>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19" name="Group 18">
            <a:extLst>
              <a:ext uri="{FF2B5EF4-FFF2-40B4-BE49-F238E27FC236}">
                <a16:creationId xmlns:a16="http://schemas.microsoft.com/office/drawing/2014/main" id="{3B115B17-FA47-4C0D-9376-CB99503EBFE8}"/>
              </a:ext>
            </a:extLst>
          </p:cNvPr>
          <p:cNvGrpSpPr/>
          <p:nvPr/>
        </p:nvGrpSpPr>
        <p:grpSpPr>
          <a:xfrm>
            <a:off x="4725033" y="3505200"/>
            <a:ext cx="4247421" cy="2883694"/>
            <a:chOff x="4732938" y="3194909"/>
            <a:chExt cx="4247421" cy="2883694"/>
          </a:xfrm>
        </p:grpSpPr>
        <p:sp>
          <p:nvSpPr>
            <p:cNvPr id="23" name="Rectangle 3">
              <a:extLst>
                <a:ext uri="{FF2B5EF4-FFF2-40B4-BE49-F238E27FC236}">
                  <a16:creationId xmlns:a16="http://schemas.microsoft.com/office/drawing/2014/main" id="{B5DDE212-DF44-4B7E-B24F-9E010E858CD1}"/>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8" name="Rectangle 4">
              <a:extLst>
                <a:ext uri="{FF2B5EF4-FFF2-40B4-BE49-F238E27FC236}">
                  <a16:creationId xmlns:a16="http://schemas.microsoft.com/office/drawing/2014/main" id="{6D094992-78A3-46D4-A7CD-066740D44046}"/>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9" name="Rectangle 4">
            <a:extLst>
              <a:ext uri="{FF2B5EF4-FFF2-40B4-BE49-F238E27FC236}">
                <a16:creationId xmlns:a16="http://schemas.microsoft.com/office/drawing/2014/main" id="{E71607FD-67AF-468D-97F0-7AD795EF97C2}"/>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30" name="Group 29">
            <a:extLst>
              <a:ext uri="{FF2B5EF4-FFF2-40B4-BE49-F238E27FC236}">
                <a16:creationId xmlns:a16="http://schemas.microsoft.com/office/drawing/2014/main" id="{7390F873-53DA-4F3B-BAEE-9B3939AF98BB}"/>
              </a:ext>
            </a:extLst>
          </p:cNvPr>
          <p:cNvGrpSpPr/>
          <p:nvPr/>
        </p:nvGrpSpPr>
        <p:grpSpPr>
          <a:xfrm>
            <a:off x="4764376" y="2150397"/>
            <a:ext cx="4111051" cy="1170847"/>
            <a:chOff x="4811117" y="886553"/>
            <a:chExt cx="4111051" cy="1170847"/>
          </a:xfrm>
        </p:grpSpPr>
        <p:sp>
          <p:nvSpPr>
            <p:cNvPr id="31" name="Rectangle 3">
              <a:extLst>
                <a:ext uri="{FF2B5EF4-FFF2-40B4-BE49-F238E27FC236}">
                  <a16:creationId xmlns:a16="http://schemas.microsoft.com/office/drawing/2014/main" id="{8DDEC743-E3D2-42D3-82AC-5D6544E13BED}"/>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32" name="Rectangle 4">
              <a:extLst>
                <a:ext uri="{FF2B5EF4-FFF2-40B4-BE49-F238E27FC236}">
                  <a16:creationId xmlns:a16="http://schemas.microsoft.com/office/drawing/2014/main" id="{6F5EF4E4-6444-4BD1-A6CE-414A1EE9B474}"/>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34" name="TextBox 33">
            <a:extLst>
              <a:ext uri="{FF2B5EF4-FFF2-40B4-BE49-F238E27FC236}">
                <a16:creationId xmlns:a16="http://schemas.microsoft.com/office/drawing/2014/main" id="{5A07AAB3-3392-4AB8-AD21-8C9237A880CB}"/>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35" name="Group 34">
            <a:extLst>
              <a:ext uri="{FF2B5EF4-FFF2-40B4-BE49-F238E27FC236}">
                <a16:creationId xmlns:a16="http://schemas.microsoft.com/office/drawing/2014/main" id="{C62DF8DF-01CF-452C-8562-5D962BC504E1}"/>
              </a:ext>
            </a:extLst>
          </p:cNvPr>
          <p:cNvGrpSpPr/>
          <p:nvPr/>
        </p:nvGrpSpPr>
        <p:grpSpPr>
          <a:xfrm>
            <a:off x="4640522" y="685800"/>
            <a:ext cx="4419600" cy="5867400"/>
            <a:chOff x="4648200" y="838200"/>
            <a:chExt cx="4419600" cy="5867400"/>
          </a:xfrm>
        </p:grpSpPr>
        <p:sp>
          <p:nvSpPr>
            <p:cNvPr id="36" name="Rectangle 4">
              <a:extLst>
                <a:ext uri="{FF2B5EF4-FFF2-40B4-BE49-F238E27FC236}">
                  <a16:creationId xmlns:a16="http://schemas.microsoft.com/office/drawing/2014/main" id="{9ABCC81A-DFDF-4E8C-A34A-FA51D3E7843F}"/>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37" name="Rectangle 36">
              <a:extLst>
                <a:ext uri="{FF2B5EF4-FFF2-40B4-BE49-F238E27FC236}">
                  <a16:creationId xmlns:a16="http://schemas.microsoft.com/office/drawing/2014/main" id="{B08AE60B-37AA-4F75-8D87-0016520AB5FC}"/>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38" name="Group 37">
            <a:extLst>
              <a:ext uri="{FF2B5EF4-FFF2-40B4-BE49-F238E27FC236}">
                <a16:creationId xmlns:a16="http://schemas.microsoft.com/office/drawing/2014/main" id="{774C960A-5E9B-4C8E-B450-0743A1B06554}"/>
              </a:ext>
            </a:extLst>
          </p:cNvPr>
          <p:cNvGrpSpPr/>
          <p:nvPr/>
        </p:nvGrpSpPr>
        <p:grpSpPr>
          <a:xfrm>
            <a:off x="5097722" y="2845193"/>
            <a:ext cx="722592" cy="244317"/>
            <a:chOff x="5438501" y="2873812"/>
            <a:chExt cx="722592" cy="244317"/>
          </a:xfrm>
        </p:grpSpPr>
        <p:sp>
          <p:nvSpPr>
            <p:cNvPr id="39" name="TextBox 38">
              <a:extLst>
                <a:ext uri="{FF2B5EF4-FFF2-40B4-BE49-F238E27FC236}">
                  <a16:creationId xmlns:a16="http://schemas.microsoft.com/office/drawing/2014/main" id="{47B268C7-A839-479A-80BB-AD9C72BFBF9A}"/>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40" name="Group 39">
              <a:extLst>
                <a:ext uri="{FF2B5EF4-FFF2-40B4-BE49-F238E27FC236}">
                  <a16:creationId xmlns:a16="http://schemas.microsoft.com/office/drawing/2014/main" id="{351F11B2-7E3C-4951-B76B-681D53FBB346}"/>
                </a:ext>
              </a:extLst>
            </p:cNvPr>
            <p:cNvGrpSpPr/>
            <p:nvPr/>
          </p:nvGrpSpPr>
          <p:grpSpPr>
            <a:xfrm>
              <a:off x="5627693" y="2873812"/>
              <a:ext cx="533400" cy="244317"/>
              <a:chOff x="7543800" y="2827520"/>
              <a:chExt cx="533400" cy="244317"/>
            </a:xfrm>
          </p:grpSpPr>
          <p:sp>
            <p:nvSpPr>
              <p:cNvPr id="41" name="TextBox 40">
                <a:extLst>
                  <a:ext uri="{FF2B5EF4-FFF2-40B4-BE49-F238E27FC236}">
                    <a16:creationId xmlns:a16="http://schemas.microsoft.com/office/drawing/2014/main" id="{24DF148A-AFB4-4158-A57E-720E59594CA7}"/>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42" name="Rectangle 41">
                <a:extLst>
                  <a:ext uri="{FF2B5EF4-FFF2-40B4-BE49-F238E27FC236}">
                    <a16:creationId xmlns:a16="http://schemas.microsoft.com/office/drawing/2014/main" id="{8B7C11BE-414D-4ABA-9834-021F43100BF4}"/>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
        <p:nvSpPr>
          <p:cNvPr id="25" name="Title 3">
            <a:extLst>
              <a:ext uri="{FF2B5EF4-FFF2-40B4-BE49-F238E27FC236}">
                <a16:creationId xmlns:a16="http://schemas.microsoft.com/office/drawing/2014/main" id="{AD70CAD4-31ED-40D8-96DB-2A979E874BB5}"/>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
        <p:nvSpPr>
          <p:cNvPr id="26" name="Right Arrow 2">
            <a:extLst>
              <a:ext uri="{FF2B5EF4-FFF2-40B4-BE49-F238E27FC236}">
                <a16:creationId xmlns:a16="http://schemas.microsoft.com/office/drawing/2014/main" id="{61656A22-1FF7-4677-AF40-985FC4A5B438}"/>
              </a:ext>
            </a:extLst>
          </p:cNvPr>
          <p:cNvSpPr/>
          <p:nvPr/>
        </p:nvSpPr>
        <p:spPr bwMode="auto">
          <a:xfrm>
            <a:off x="19484" y="2800923"/>
            <a:ext cx="304800" cy="351059"/>
          </a:xfrm>
          <a:prstGeom prst="rightArrow">
            <a:avLst/>
          </a:prstGeom>
          <a:solidFill>
            <a:srgbClr val="33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Tree>
    <p:extLst>
      <p:ext uri="{BB962C8B-B14F-4D97-AF65-F5344CB8AC3E}">
        <p14:creationId xmlns:p14="http://schemas.microsoft.com/office/powerpoint/2010/main" val="483736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11622" y="3467077"/>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24" name="Group 23">
            <a:extLst>
              <a:ext uri="{FF2B5EF4-FFF2-40B4-BE49-F238E27FC236}">
                <a16:creationId xmlns:a16="http://schemas.microsoft.com/office/drawing/2014/main" id="{E9BBDE33-9351-46DC-9019-45CF616C17C2}"/>
              </a:ext>
            </a:extLst>
          </p:cNvPr>
          <p:cNvGrpSpPr/>
          <p:nvPr/>
        </p:nvGrpSpPr>
        <p:grpSpPr>
          <a:xfrm>
            <a:off x="4725033" y="3505200"/>
            <a:ext cx="4247421" cy="2883694"/>
            <a:chOff x="4732938" y="3194909"/>
            <a:chExt cx="4247421" cy="2883694"/>
          </a:xfrm>
        </p:grpSpPr>
        <p:sp>
          <p:nvSpPr>
            <p:cNvPr id="25" name="Rectangle 3">
              <a:extLst>
                <a:ext uri="{FF2B5EF4-FFF2-40B4-BE49-F238E27FC236}">
                  <a16:creationId xmlns:a16="http://schemas.microsoft.com/office/drawing/2014/main" id="{2587A240-6F37-4B2B-952B-37939804A66E}"/>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6" name="Rectangle 4">
              <a:extLst>
                <a:ext uri="{FF2B5EF4-FFF2-40B4-BE49-F238E27FC236}">
                  <a16:creationId xmlns:a16="http://schemas.microsoft.com/office/drawing/2014/main" id="{60730875-5D23-429A-9B97-1C7F8CCB51B7}"/>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7" name="Rectangle 4">
            <a:extLst>
              <a:ext uri="{FF2B5EF4-FFF2-40B4-BE49-F238E27FC236}">
                <a16:creationId xmlns:a16="http://schemas.microsoft.com/office/drawing/2014/main" id="{B52B28D5-2F40-42F7-9983-66C38FDADD31}"/>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33" name="Group 32">
            <a:extLst>
              <a:ext uri="{FF2B5EF4-FFF2-40B4-BE49-F238E27FC236}">
                <a16:creationId xmlns:a16="http://schemas.microsoft.com/office/drawing/2014/main" id="{1F95A19E-9481-4417-A084-4F018134464D}"/>
              </a:ext>
            </a:extLst>
          </p:cNvPr>
          <p:cNvGrpSpPr/>
          <p:nvPr/>
        </p:nvGrpSpPr>
        <p:grpSpPr>
          <a:xfrm>
            <a:off x="4764376" y="2150397"/>
            <a:ext cx="4111051" cy="1170847"/>
            <a:chOff x="4811117" y="886553"/>
            <a:chExt cx="4111051" cy="1170847"/>
          </a:xfrm>
        </p:grpSpPr>
        <p:sp>
          <p:nvSpPr>
            <p:cNvPr id="43" name="Rectangle 3">
              <a:extLst>
                <a:ext uri="{FF2B5EF4-FFF2-40B4-BE49-F238E27FC236}">
                  <a16:creationId xmlns:a16="http://schemas.microsoft.com/office/drawing/2014/main" id="{8B784D71-52ED-40E6-9A5A-027A18BB7C0B}"/>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039BC714-A536-492A-A337-9923CB2787C9}"/>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45" name="TextBox 44">
            <a:extLst>
              <a:ext uri="{FF2B5EF4-FFF2-40B4-BE49-F238E27FC236}">
                <a16:creationId xmlns:a16="http://schemas.microsoft.com/office/drawing/2014/main" id="{BC1223FF-DB73-49E4-81EA-A520A0D3E3B4}"/>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46" name="Group 45">
            <a:extLst>
              <a:ext uri="{FF2B5EF4-FFF2-40B4-BE49-F238E27FC236}">
                <a16:creationId xmlns:a16="http://schemas.microsoft.com/office/drawing/2014/main" id="{31B14836-5560-44EA-A043-D814547C9E2C}"/>
              </a:ext>
            </a:extLst>
          </p:cNvPr>
          <p:cNvGrpSpPr/>
          <p:nvPr/>
        </p:nvGrpSpPr>
        <p:grpSpPr>
          <a:xfrm>
            <a:off x="4640522" y="685800"/>
            <a:ext cx="4419600" cy="5867400"/>
            <a:chOff x="4648200" y="838200"/>
            <a:chExt cx="4419600" cy="5867400"/>
          </a:xfrm>
        </p:grpSpPr>
        <p:sp>
          <p:nvSpPr>
            <p:cNvPr id="47" name="Rectangle 4">
              <a:extLst>
                <a:ext uri="{FF2B5EF4-FFF2-40B4-BE49-F238E27FC236}">
                  <a16:creationId xmlns:a16="http://schemas.microsoft.com/office/drawing/2014/main" id="{0864074B-E416-476E-8E17-54E9D234CA8E}"/>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48" name="Rectangle 47">
              <a:extLst>
                <a:ext uri="{FF2B5EF4-FFF2-40B4-BE49-F238E27FC236}">
                  <a16:creationId xmlns:a16="http://schemas.microsoft.com/office/drawing/2014/main" id="{8411B577-18DA-4E8B-B9E3-BAD197A69B30}"/>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57" name="TextBox 56">
            <a:extLst>
              <a:ext uri="{FF2B5EF4-FFF2-40B4-BE49-F238E27FC236}">
                <a16:creationId xmlns:a16="http://schemas.microsoft.com/office/drawing/2014/main" id="{8E3DF074-0C84-4F94-914F-CFECD3441896}"/>
              </a:ext>
            </a:extLst>
          </p:cNvPr>
          <p:cNvSpPr txBox="1"/>
          <p:nvPr/>
        </p:nvSpPr>
        <p:spPr>
          <a:xfrm>
            <a:off x="5181600" y="4212315"/>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58" name="TextBox 57">
            <a:extLst>
              <a:ext uri="{FF2B5EF4-FFF2-40B4-BE49-F238E27FC236}">
                <a16:creationId xmlns:a16="http://schemas.microsoft.com/office/drawing/2014/main" id="{25BBFAC9-3522-407D-8BA1-3F0453D89232}"/>
              </a:ext>
            </a:extLst>
          </p:cNvPr>
          <p:cNvSpPr txBox="1"/>
          <p:nvPr/>
        </p:nvSpPr>
        <p:spPr>
          <a:xfrm>
            <a:off x="5181600" y="450572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64" name="Right Arrow 2">
            <a:extLst>
              <a:ext uri="{FF2B5EF4-FFF2-40B4-BE49-F238E27FC236}">
                <a16:creationId xmlns:a16="http://schemas.microsoft.com/office/drawing/2014/main" id="{E53800C3-2AE5-4101-A531-72E17B477276}"/>
              </a:ext>
            </a:extLst>
          </p:cNvPr>
          <p:cNvSpPr/>
          <p:nvPr/>
        </p:nvSpPr>
        <p:spPr bwMode="auto">
          <a:xfrm>
            <a:off x="22459" y="3172375"/>
            <a:ext cx="304800" cy="351059"/>
          </a:xfrm>
          <a:prstGeom prst="rightArrow">
            <a:avLst/>
          </a:prstGeom>
          <a:solidFill>
            <a:srgbClr val="33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70" name="Group 69">
            <a:extLst>
              <a:ext uri="{FF2B5EF4-FFF2-40B4-BE49-F238E27FC236}">
                <a16:creationId xmlns:a16="http://schemas.microsoft.com/office/drawing/2014/main" id="{9F9FF73B-5D87-41DD-A2F5-2C72F7799AB1}"/>
              </a:ext>
            </a:extLst>
          </p:cNvPr>
          <p:cNvGrpSpPr/>
          <p:nvPr/>
        </p:nvGrpSpPr>
        <p:grpSpPr>
          <a:xfrm>
            <a:off x="5127439" y="2847818"/>
            <a:ext cx="722592" cy="244317"/>
            <a:chOff x="5438501" y="2873812"/>
            <a:chExt cx="722592" cy="244317"/>
          </a:xfrm>
        </p:grpSpPr>
        <p:sp>
          <p:nvSpPr>
            <p:cNvPr id="71" name="TextBox 70">
              <a:extLst>
                <a:ext uri="{FF2B5EF4-FFF2-40B4-BE49-F238E27FC236}">
                  <a16:creationId xmlns:a16="http://schemas.microsoft.com/office/drawing/2014/main" id="{B8CEDD9B-B32F-40AE-8425-47843792017D}"/>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72" name="Group 71">
              <a:extLst>
                <a:ext uri="{FF2B5EF4-FFF2-40B4-BE49-F238E27FC236}">
                  <a16:creationId xmlns:a16="http://schemas.microsoft.com/office/drawing/2014/main" id="{4A212058-AC65-4B1D-925B-2F2B0A6505EB}"/>
                </a:ext>
              </a:extLst>
            </p:cNvPr>
            <p:cNvGrpSpPr/>
            <p:nvPr/>
          </p:nvGrpSpPr>
          <p:grpSpPr>
            <a:xfrm>
              <a:off x="5627693" y="2873812"/>
              <a:ext cx="533400" cy="244317"/>
              <a:chOff x="7543800" y="2827520"/>
              <a:chExt cx="533400" cy="244317"/>
            </a:xfrm>
          </p:grpSpPr>
          <p:sp>
            <p:nvSpPr>
              <p:cNvPr id="73" name="TextBox 72">
                <a:extLst>
                  <a:ext uri="{FF2B5EF4-FFF2-40B4-BE49-F238E27FC236}">
                    <a16:creationId xmlns:a16="http://schemas.microsoft.com/office/drawing/2014/main" id="{18CE1537-DF09-4A9A-B40A-A815D8260832}"/>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sp>
            <p:nvSpPr>
              <p:cNvPr id="74" name="Rectangle 73">
                <a:extLst>
                  <a:ext uri="{FF2B5EF4-FFF2-40B4-BE49-F238E27FC236}">
                    <a16:creationId xmlns:a16="http://schemas.microsoft.com/office/drawing/2014/main" id="{ADAB38A6-2A5D-4973-990F-4D313184E401}"/>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
        <p:nvSpPr>
          <p:cNvPr id="42" name="Title 3">
            <a:extLst>
              <a:ext uri="{FF2B5EF4-FFF2-40B4-BE49-F238E27FC236}">
                <a16:creationId xmlns:a16="http://schemas.microsoft.com/office/drawing/2014/main" id="{5C06B8DE-65FD-4A13-ACC3-BED83C897389}"/>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Tree>
    <p:extLst>
      <p:ext uri="{BB962C8B-B14F-4D97-AF65-F5344CB8AC3E}">
        <p14:creationId xmlns:p14="http://schemas.microsoft.com/office/powerpoint/2010/main" val="4822215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11622" y="3467100"/>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24" name="Group 23">
            <a:extLst>
              <a:ext uri="{FF2B5EF4-FFF2-40B4-BE49-F238E27FC236}">
                <a16:creationId xmlns:a16="http://schemas.microsoft.com/office/drawing/2014/main" id="{E9BBDE33-9351-46DC-9019-45CF616C17C2}"/>
              </a:ext>
            </a:extLst>
          </p:cNvPr>
          <p:cNvGrpSpPr/>
          <p:nvPr/>
        </p:nvGrpSpPr>
        <p:grpSpPr>
          <a:xfrm>
            <a:off x="4725033" y="3505200"/>
            <a:ext cx="4247421" cy="2883694"/>
            <a:chOff x="4732938" y="3194909"/>
            <a:chExt cx="4247421" cy="2883694"/>
          </a:xfrm>
        </p:grpSpPr>
        <p:sp>
          <p:nvSpPr>
            <p:cNvPr id="25" name="Rectangle 3">
              <a:extLst>
                <a:ext uri="{FF2B5EF4-FFF2-40B4-BE49-F238E27FC236}">
                  <a16:creationId xmlns:a16="http://schemas.microsoft.com/office/drawing/2014/main" id="{2587A240-6F37-4B2B-952B-37939804A66E}"/>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6" name="Rectangle 4">
              <a:extLst>
                <a:ext uri="{FF2B5EF4-FFF2-40B4-BE49-F238E27FC236}">
                  <a16:creationId xmlns:a16="http://schemas.microsoft.com/office/drawing/2014/main" id="{60730875-5D23-429A-9B97-1C7F8CCB51B7}"/>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7" name="Rectangle 4">
            <a:extLst>
              <a:ext uri="{FF2B5EF4-FFF2-40B4-BE49-F238E27FC236}">
                <a16:creationId xmlns:a16="http://schemas.microsoft.com/office/drawing/2014/main" id="{B52B28D5-2F40-42F7-9983-66C38FDADD31}"/>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33" name="Group 32">
            <a:extLst>
              <a:ext uri="{FF2B5EF4-FFF2-40B4-BE49-F238E27FC236}">
                <a16:creationId xmlns:a16="http://schemas.microsoft.com/office/drawing/2014/main" id="{1F95A19E-9481-4417-A084-4F018134464D}"/>
              </a:ext>
            </a:extLst>
          </p:cNvPr>
          <p:cNvGrpSpPr/>
          <p:nvPr/>
        </p:nvGrpSpPr>
        <p:grpSpPr>
          <a:xfrm>
            <a:off x="4764376" y="2150397"/>
            <a:ext cx="4111051" cy="1170847"/>
            <a:chOff x="4811117" y="886553"/>
            <a:chExt cx="4111051" cy="1170847"/>
          </a:xfrm>
        </p:grpSpPr>
        <p:sp>
          <p:nvSpPr>
            <p:cNvPr id="43" name="Rectangle 3">
              <a:extLst>
                <a:ext uri="{FF2B5EF4-FFF2-40B4-BE49-F238E27FC236}">
                  <a16:creationId xmlns:a16="http://schemas.microsoft.com/office/drawing/2014/main" id="{8B784D71-52ED-40E6-9A5A-027A18BB7C0B}"/>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039BC714-A536-492A-A337-9923CB2787C9}"/>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45" name="TextBox 44">
            <a:extLst>
              <a:ext uri="{FF2B5EF4-FFF2-40B4-BE49-F238E27FC236}">
                <a16:creationId xmlns:a16="http://schemas.microsoft.com/office/drawing/2014/main" id="{BC1223FF-DB73-49E4-81EA-A520A0D3E3B4}"/>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46" name="Group 45">
            <a:extLst>
              <a:ext uri="{FF2B5EF4-FFF2-40B4-BE49-F238E27FC236}">
                <a16:creationId xmlns:a16="http://schemas.microsoft.com/office/drawing/2014/main" id="{31B14836-5560-44EA-A043-D814547C9E2C}"/>
              </a:ext>
            </a:extLst>
          </p:cNvPr>
          <p:cNvGrpSpPr/>
          <p:nvPr/>
        </p:nvGrpSpPr>
        <p:grpSpPr>
          <a:xfrm>
            <a:off x="4640522" y="685800"/>
            <a:ext cx="4419600" cy="5867400"/>
            <a:chOff x="4648200" y="838200"/>
            <a:chExt cx="4419600" cy="5867400"/>
          </a:xfrm>
        </p:grpSpPr>
        <p:sp>
          <p:nvSpPr>
            <p:cNvPr id="47" name="Rectangle 4">
              <a:extLst>
                <a:ext uri="{FF2B5EF4-FFF2-40B4-BE49-F238E27FC236}">
                  <a16:creationId xmlns:a16="http://schemas.microsoft.com/office/drawing/2014/main" id="{0864074B-E416-476E-8E17-54E9D234CA8E}"/>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48" name="Rectangle 47">
              <a:extLst>
                <a:ext uri="{FF2B5EF4-FFF2-40B4-BE49-F238E27FC236}">
                  <a16:creationId xmlns:a16="http://schemas.microsoft.com/office/drawing/2014/main" id="{8411B577-18DA-4E8B-B9E3-BAD197A69B30}"/>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49" name="Group 48">
            <a:extLst>
              <a:ext uri="{FF2B5EF4-FFF2-40B4-BE49-F238E27FC236}">
                <a16:creationId xmlns:a16="http://schemas.microsoft.com/office/drawing/2014/main" id="{42A0F099-2CD0-48D8-A1C7-C59EA827C7E4}"/>
              </a:ext>
            </a:extLst>
          </p:cNvPr>
          <p:cNvGrpSpPr/>
          <p:nvPr/>
        </p:nvGrpSpPr>
        <p:grpSpPr>
          <a:xfrm>
            <a:off x="5097722" y="2845193"/>
            <a:ext cx="960746" cy="244317"/>
            <a:chOff x="5097722" y="2845193"/>
            <a:chExt cx="960746" cy="244317"/>
          </a:xfrm>
        </p:grpSpPr>
        <p:sp>
          <p:nvSpPr>
            <p:cNvPr id="50" name="TextBox 49">
              <a:extLst>
                <a:ext uri="{FF2B5EF4-FFF2-40B4-BE49-F238E27FC236}">
                  <a16:creationId xmlns:a16="http://schemas.microsoft.com/office/drawing/2014/main" id="{B644BEE9-B7EB-4E08-B9A7-EDC72FB1097D}"/>
                </a:ext>
              </a:extLst>
            </p:cNvPr>
            <p:cNvSpPr txBox="1"/>
            <p:nvPr/>
          </p:nvSpPr>
          <p:spPr>
            <a:xfrm>
              <a:off x="5097722" y="2870604"/>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51" name="Group 50">
              <a:extLst>
                <a:ext uri="{FF2B5EF4-FFF2-40B4-BE49-F238E27FC236}">
                  <a16:creationId xmlns:a16="http://schemas.microsoft.com/office/drawing/2014/main" id="{DDFC10AE-E296-45E5-951D-987D9A2302AE}"/>
                </a:ext>
              </a:extLst>
            </p:cNvPr>
            <p:cNvGrpSpPr/>
            <p:nvPr/>
          </p:nvGrpSpPr>
          <p:grpSpPr>
            <a:xfrm>
              <a:off x="5286914" y="2845193"/>
              <a:ext cx="533400" cy="244317"/>
              <a:chOff x="7543800" y="2827520"/>
              <a:chExt cx="533400" cy="244317"/>
            </a:xfrm>
          </p:grpSpPr>
          <p:sp>
            <p:nvSpPr>
              <p:cNvPr id="55" name="TextBox 54">
                <a:extLst>
                  <a:ext uri="{FF2B5EF4-FFF2-40B4-BE49-F238E27FC236}">
                    <a16:creationId xmlns:a16="http://schemas.microsoft.com/office/drawing/2014/main" id="{376B151C-0AFE-47EE-8EBF-79635E9666FB}"/>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56" name="Rectangle 55">
                <a:extLst>
                  <a:ext uri="{FF2B5EF4-FFF2-40B4-BE49-F238E27FC236}">
                    <a16:creationId xmlns:a16="http://schemas.microsoft.com/office/drawing/2014/main" id="{D043FE43-AC62-4554-B9A7-261D1AF8FDCF}"/>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52" name="Group 51">
              <a:extLst>
                <a:ext uri="{FF2B5EF4-FFF2-40B4-BE49-F238E27FC236}">
                  <a16:creationId xmlns:a16="http://schemas.microsoft.com/office/drawing/2014/main" id="{6552B673-86AE-4352-99C9-8C0BBFB8F007}"/>
                </a:ext>
              </a:extLst>
            </p:cNvPr>
            <p:cNvGrpSpPr/>
            <p:nvPr/>
          </p:nvGrpSpPr>
          <p:grpSpPr>
            <a:xfrm>
              <a:off x="5525068" y="2845193"/>
              <a:ext cx="533400" cy="244317"/>
              <a:chOff x="7543800" y="2827520"/>
              <a:chExt cx="533400" cy="244317"/>
            </a:xfrm>
          </p:grpSpPr>
          <p:sp>
            <p:nvSpPr>
              <p:cNvPr id="53" name="TextBox 52">
                <a:extLst>
                  <a:ext uri="{FF2B5EF4-FFF2-40B4-BE49-F238E27FC236}">
                    <a16:creationId xmlns:a16="http://schemas.microsoft.com/office/drawing/2014/main" id="{7DE759E0-ADAF-420E-A0BB-1EEF41EC5803}"/>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54" name="Rectangle 53">
                <a:extLst>
                  <a:ext uri="{FF2B5EF4-FFF2-40B4-BE49-F238E27FC236}">
                    <a16:creationId xmlns:a16="http://schemas.microsoft.com/office/drawing/2014/main" id="{3465D746-A395-437A-99F6-3222B02C596C}"/>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
        <p:nvSpPr>
          <p:cNvPr id="57" name="TextBox 56">
            <a:extLst>
              <a:ext uri="{FF2B5EF4-FFF2-40B4-BE49-F238E27FC236}">
                <a16:creationId xmlns:a16="http://schemas.microsoft.com/office/drawing/2014/main" id="{8E3DF074-0C84-4F94-914F-CFECD3441896}"/>
              </a:ext>
            </a:extLst>
          </p:cNvPr>
          <p:cNvSpPr txBox="1"/>
          <p:nvPr/>
        </p:nvSpPr>
        <p:spPr>
          <a:xfrm>
            <a:off x="5181600" y="4212315"/>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58" name="TextBox 57">
            <a:extLst>
              <a:ext uri="{FF2B5EF4-FFF2-40B4-BE49-F238E27FC236}">
                <a16:creationId xmlns:a16="http://schemas.microsoft.com/office/drawing/2014/main" id="{25BBFAC9-3522-407D-8BA1-3F0453D89232}"/>
              </a:ext>
            </a:extLst>
          </p:cNvPr>
          <p:cNvSpPr txBox="1"/>
          <p:nvPr/>
        </p:nvSpPr>
        <p:spPr>
          <a:xfrm>
            <a:off x="5181600" y="450572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64" name="Right Arrow 2">
            <a:extLst>
              <a:ext uri="{FF2B5EF4-FFF2-40B4-BE49-F238E27FC236}">
                <a16:creationId xmlns:a16="http://schemas.microsoft.com/office/drawing/2014/main" id="{E53800C3-2AE5-4101-A531-72E17B477276}"/>
              </a:ext>
            </a:extLst>
          </p:cNvPr>
          <p:cNvSpPr/>
          <p:nvPr/>
        </p:nvSpPr>
        <p:spPr bwMode="auto">
          <a:xfrm>
            <a:off x="-34261" y="2821316"/>
            <a:ext cx="304800" cy="351059"/>
          </a:xfrm>
          <a:prstGeom prst="rightArrow">
            <a:avLst/>
          </a:prstGeom>
          <a:solidFill>
            <a:srgbClr val="33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42" name="Title 3">
            <a:extLst>
              <a:ext uri="{FF2B5EF4-FFF2-40B4-BE49-F238E27FC236}">
                <a16:creationId xmlns:a16="http://schemas.microsoft.com/office/drawing/2014/main" id="{5C06B8DE-65FD-4A13-ACC3-BED83C897389}"/>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Tree>
    <p:extLst>
      <p:ext uri="{BB962C8B-B14F-4D97-AF65-F5344CB8AC3E}">
        <p14:creationId xmlns:p14="http://schemas.microsoft.com/office/powerpoint/2010/main" val="16302733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23443" y="3456781"/>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3" name="Group 2">
            <a:extLst>
              <a:ext uri="{FF2B5EF4-FFF2-40B4-BE49-F238E27FC236}">
                <a16:creationId xmlns:a16="http://schemas.microsoft.com/office/drawing/2014/main" id="{94C5EE4D-42B8-4FAD-BCF7-28849FB16D38}"/>
              </a:ext>
            </a:extLst>
          </p:cNvPr>
          <p:cNvGrpSpPr/>
          <p:nvPr/>
        </p:nvGrpSpPr>
        <p:grpSpPr>
          <a:xfrm>
            <a:off x="4725033" y="3505200"/>
            <a:ext cx="4247421" cy="2883694"/>
            <a:chOff x="4732938" y="3194909"/>
            <a:chExt cx="4247421" cy="2883694"/>
          </a:xfrm>
        </p:grpSpPr>
        <p:sp>
          <p:nvSpPr>
            <p:cNvPr id="20" name="Rectangle 3">
              <a:extLst>
                <a:ext uri="{FF2B5EF4-FFF2-40B4-BE49-F238E27FC236}">
                  <a16:creationId xmlns:a16="http://schemas.microsoft.com/office/drawing/2014/main" id="{44AAB28A-FDC7-4C30-8C1E-2B5E802D6DDD}"/>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1" name="Rectangle 4">
              <a:extLst>
                <a:ext uri="{FF2B5EF4-FFF2-40B4-BE49-F238E27FC236}">
                  <a16:creationId xmlns:a16="http://schemas.microsoft.com/office/drawing/2014/main" id="{2BF7DBB2-1986-4CBA-A8B3-3BCD41AE312D}"/>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2" name="Rectangle 4">
            <a:extLst>
              <a:ext uri="{FF2B5EF4-FFF2-40B4-BE49-F238E27FC236}">
                <a16:creationId xmlns:a16="http://schemas.microsoft.com/office/drawing/2014/main" id="{09E03EAD-3B26-4FA7-AE95-3D7C801BD99A}"/>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2" name="Group 1">
            <a:extLst>
              <a:ext uri="{FF2B5EF4-FFF2-40B4-BE49-F238E27FC236}">
                <a16:creationId xmlns:a16="http://schemas.microsoft.com/office/drawing/2014/main" id="{B8094186-0009-4160-8CD1-26036EC3B2F2}"/>
              </a:ext>
            </a:extLst>
          </p:cNvPr>
          <p:cNvGrpSpPr/>
          <p:nvPr/>
        </p:nvGrpSpPr>
        <p:grpSpPr>
          <a:xfrm>
            <a:off x="4764376" y="2150397"/>
            <a:ext cx="4111051" cy="1170847"/>
            <a:chOff x="4811117" y="886553"/>
            <a:chExt cx="4111051" cy="1170847"/>
          </a:xfrm>
        </p:grpSpPr>
        <p:sp>
          <p:nvSpPr>
            <p:cNvPr id="24" name="Rectangle 3">
              <a:extLst>
                <a:ext uri="{FF2B5EF4-FFF2-40B4-BE49-F238E27FC236}">
                  <a16:creationId xmlns:a16="http://schemas.microsoft.com/office/drawing/2014/main" id="{0776C8F1-1CF9-48A1-B913-BA8BEEAE48D3}"/>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5" name="Rectangle 4">
              <a:extLst>
                <a:ext uri="{FF2B5EF4-FFF2-40B4-BE49-F238E27FC236}">
                  <a16:creationId xmlns:a16="http://schemas.microsoft.com/office/drawing/2014/main" id="{436375B7-2FED-4B88-B0B2-86F868F45032}"/>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27" name="TextBox 26">
            <a:extLst>
              <a:ext uri="{FF2B5EF4-FFF2-40B4-BE49-F238E27FC236}">
                <a16:creationId xmlns:a16="http://schemas.microsoft.com/office/drawing/2014/main" id="{C0E601D7-FF4C-4BEF-BE9C-D7585C5E474D}"/>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10" name="Group 9">
            <a:extLst>
              <a:ext uri="{FF2B5EF4-FFF2-40B4-BE49-F238E27FC236}">
                <a16:creationId xmlns:a16="http://schemas.microsoft.com/office/drawing/2014/main" id="{8F72100C-9F56-4405-B769-373F2FCB6DCE}"/>
              </a:ext>
            </a:extLst>
          </p:cNvPr>
          <p:cNvGrpSpPr/>
          <p:nvPr/>
        </p:nvGrpSpPr>
        <p:grpSpPr>
          <a:xfrm>
            <a:off x="4640522" y="685800"/>
            <a:ext cx="4419600" cy="5867400"/>
            <a:chOff x="4648200" y="838200"/>
            <a:chExt cx="4419600" cy="5867400"/>
          </a:xfrm>
        </p:grpSpPr>
        <p:sp>
          <p:nvSpPr>
            <p:cNvPr id="33" name="Rectangle 4">
              <a:extLst>
                <a:ext uri="{FF2B5EF4-FFF2-40B4-BE49-F238E27FC236}">
                  <a16:creationId xmlns:a16="http://schemas.microsoft.com/office/drawing/2014/main" id="{0A8EE89C-ABF5-4773-8FE0-0B009DBC0DEA}"/>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6" name="Rectangle 5">
              <a:extLst>
                <a:ext uri="{FF2B5EF4-FFF2-40B4-BE49-F238E27FC236}">
                  <a16:creationId xmlns:a16="http://schemas.microsoft.com/office/drawing/2014/main" id="{C38916DE-9632-408F-B177-EEB0058289EC}"/>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11" name="Group 10">
            <a:extLst>
              <a:ext uri="{FF2B5EF4-FFF2-40B4-BE49-F238E27FC236}">
                <a16:creationId xmlns:a16="http://schemas.microsoft.com/office/drawing/2014/main" id="{B5A3F5C1-2A4A-45EC-BE47-F4FA6EE3A4B1}"/>
              </a:ext>
            </a:extLst>
          </p:cNvPr>
          <p:cNvGrpSpPr/>
          <p:nvPr/>
        </p:nvGrpSpPr>
        <p:grpSpPr>
          <a:xfrm>
            <a:off x="5181600" y="4822376"/>
            <a:ext cx="960746" cy="244317"/>
            <a:chOff x="5097722" y="2845193"/>
            <a:chExt cx="960746" cy="244317"/>
          </a:xfrm>
        </p:grpSpPr>
        <p:sp>
          <p:nvSpPr>
            <p:cNvPr id="26" name="TextBox 25">
              <a:extLst>
                <a:ext uri="{FF2B5EF4-FFF2-40B4-BE49-F238E27FC236}">
                  <a16:creationId xmlns:a16="http://schemas.microsoft.com/office/drawing/2014/main" id="{BB844494-C474-425F-B681-8817F6EE8B46}"/>
                </a:ext>
              </a:extLst>
            </p:cNvPr>
            <p:cNvSpPr txBox="1"/>
            <p:nvPr/>
          </p:nvSpPr>
          <p:spPr>
            <a:xfrm>
              <a:off x="5097722" y="2870604"/>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3" name="Group 12">
              <a:extLst>
                <a:ext uri="{FF2B5EF4-FFF2-40B4-BE49-F238E27FC236}">
                  <a16:creationId xmlns:a16="http://schemas.microsoft.com/office/drawing/2014/main" id="{3297AB69-1B0C-4949-BC53-B7BA6F5D051B}"/>
                </a:ext>
              </a:extLst>
            </p:cNvPr>
            <p:cNvGrpSpPr/>
            <p:nvPr/>
          </p:nvGrpSpPr>
          <p:grpSpPr>
            <a:xfrm>
              <a:off x="5286914" y="2845193"/>
              <a:ext cx="533400" cy="244317"/>
              <a:chOff x="7543800" y="2827520"/>
              <a:chExt cx="533400" cy="244317"/>
            </a:xfrm>
          </p:grpSpPr>
          <p:sp>
            <p:nvSpPr>
              <p:cNvPr id="23" name="TextBox 22">
                <a:extLst>
                  <a:ext uri="{FF2B5EF4-FFF2-40B4-BE49-F238E27FC236}">
                    <a16:creationId xmlns:a16="http://schemas.microsoft.com/office/drawing/2014/main" id="{4D87DCEA-4CB0-4BB7-B05D-C61386BBAF8E}"/>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2" name="Rectangle 11">
                <a:extLst>
                  <a:ext uri="{FF2B5EF4-FFF2-40B4-BE49-F238E27FC236}">
                    <a16:creationId xmlns:a16="http://schemas.microsoft.com/office/drawing/2014/main" id="{A070F932-FD87-4A33-A2F1-E0B92EBE3507}"/>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28" name="Group 27">
              <a:extLst>
                <a:ext uri="{FF2B5EF4-FFF2-40B4-BE49-F238E27FC236}">
                  <a16:creationId xmlns:a16="http://schemas.microsoft.com/office/drawing/2014/main" id="{44C718E7-2B5D-4C93-AD42-08DF3482B082}"/>
                </a:ext>
              </a:extLst>
            </p:cNvPr>
            <p:cNvGrpSpPr/>
            <p:nvPr/>
          </p:nvGrpSpPr>
          <p:grpSpPr>
            <a:xfrm>
              <a:off x="5525068" y="2845193"/>
              <a:ext cx="533400" cy="244317"/>
              <a:chOff x="7543800" y="2827520"/>
              <a:chExt cx="533400" cy="244317"/>
            </a:xfrm>
          </p:grpSpPr>
          <p:sp>
            <p:nvSpPr>
              <p:cNvPr id="29" name="TextBox 28">
                <a:extLst>
                  <a:ext uri="{FF2B5EF4-FFF2-40B4-BE49-F238E27FC236}">
                    <a16:creationId xmlns:a16="http://schemas.microsoft.com/office/drawing/2014/main" id="{BD9A0A16-7BD0-4562-9172-182F626B937D}"/>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30" name="Rectangle 29">
                <a:extLst>
                  <a:ext uri="{FF2B5EF4-FFF2-40B4-BE49-F238E27FC236}">
                    <a16:creationId xmlns:a16="http://schemas.microsoft.com/office/drawing/2014/main" id="{97D763FA-A6BA-43B3-8384-8A3A68C70C2C}"/>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
        <p:nvSpPr>
          <p:cNvPr id="32" name="TextBox 31">
            <a:extLst>
              <a:ext uri="{FF2B5EF4-FFF2-40B4-BE49-F238E27FC236}">
                <a16:creationId xmlns:a16="http://schemas.microsoft.com/office/drawing/2014/main" id="{CF3AAA08-2EBB-4BB7-96E4-AA63CD535DA0}"/>
              </a:ext>
            </a:extLst>
          </p:cNvPr>
          <p:cNvSpPr txBox="1"/>
          <p:nvPr/>
        </p:nvSpPr>
        <p:spPr>
          <a:xfrm>
            <a:off x="5181600" y="450572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35" name="Title 3">
            <a:extLst>
              <a:ext uri="{FF2B5EF4-FFF2-40B4-BE49-F238E27FC236}">
                <a16:creationId xmlns:a16="http://schemas.microsoft.com/office/drawing/2014/main" id="{B61C1841-218A-485B-B89A-5105B8A7EE45}"/>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
        <p:nvSpPr>
          <p:cNvPr id="40" name="Rectangle: Rounded Corners 39">
            <a:extLst>
              <a:ext uri="{FF2B5EF4-FFF2-40B4-BE49-F238E27FC236}">
                <a16:creationId xmlns:a16="http://schemas.microsoft.com/office/drawing/2014/main" id="{7B1CB3DA-710F-4C63-855B-A0637FCD0180}"/>
              </a:ext>
            </a:extLst>
          </p:cNvPr>
          <p:cNvSpPr/>
          <p:nvPr/>
        </p:nvSpPr>
        <p:spPr>
          <a:xfrm>
            <a:off x="5135912" y="4738851"/>
            <a:ext cx="368070" cy="3394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C387AF08-F503-40DE-9CCB-725F4737A6ED}"/>
              </a:ext>
            </a:extLst>
          </p:cNvPr>
          <p:cNvSpPr txBox="1"/>
          <p:nvPr/>
        </p:nvSpPr>
        <p:spPr>
          <a:xfrm>
            <a:off x="5181600" y="4212315"/>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Tree>
    <p:extLst>
      <p:ext uri="{BB962C8B-B14F-4D97-AF65-F5344CB8AC3E}">
        <p14:creationId xmlns:p14="http://schemas.microsoft.com/office/powerpoint/2010/main" val="2915258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11622" y="3467100"/>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24" name="Group 23">
            <a:extLst>
              <a:ext uri="{FF2B5EF4-FFF2-40B4-BE49-F238E27FC236}">
                <a16:creationId xmlns:a16="http://schemas.microsoft.com/office/drawing/2014/main" id="{E9BBDE33-9351-46DC-9019-45CF616C17C2}"/>
              </a:ext>
            </a:extLst>
          </p:cNvPr>
          <p:cNvGrpSpPr/>
          <p:nvPr/>
        </p:nvGrpSpPr>
        <p:grpSpPr>
          <a:xfrm>
            <a:off x="4725033" y="3505200"/>
            <a:ext cx="4247421" cy="2883694"/>
            <a:chOff x="4732938" y="3194909"/>
            <a:chExt cx="4247421" cy="2883694"/>
          </a:xfrm>
        </p:grpSpPr>
        <p:sp>
          <p:nvSpPr>
            <p:cNvPr id="25" name="Rectangle 3">
              <a:extLst>
                <a:ext uri="{FF2B5EF4-FFF2-40B4-BE49-F238E27FC236}">
                  <a16:creationId xmlns:a16="http://schemas.microsoft.com/office/drawing/2014/main" id="{2587A240-6F37-4B2B-952B-37939804A66E}"/>
                </a:ext>
              </a:extLst>
            </p:cNvPr>
            <p:cNvSpPr>
              <a:spLocks noChangeArrowheads="1"/>
            </p:cNvSpPr>
            <p:nvPr>
              <p:custDataLst>
                <p:tags r:id="rId5"/>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6" name="Rectangle 4">
              <a:extLst>
                <a:ext uri="{FF2B5EF4-FFF2-40B4-BE49-F238E27FC236}">
                  <a16:creationId xmlns:a16="http://schemas.microsoft.com/office/drawing/2014/main" id="{60730875-5D23-429A-9B97-1C7F8CCB51B7}"/>
                </a:ext>
              </a:extLst>
            </p:cNvPr>
            <p:cNvSpPr>
              <a:spLocks noChangeArrowheads="1"/>
            </p:cNvSpPr>
            <p:nvPr>
              <p:custDataLst>
                <p:tags r:id="rId6"/>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7" name="Rectangle 4">
            <a:extLst>
              <a:ext uri="{FF2B5EF4-FFF2-40B4-BE49-F238E27FC236}">
                <a16:creationId xmlns:a16="http://schemas.microsoft.com/office/drawing/2014/main" id="{B52B28D5-2F40-42F7-9983-66C38FDADD31}"/>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33" name="Group 32">
            <a:extLst>
              <a:ext uri="{FF2B5EF4-FFF2-40B4-BE49-F238E27FC236}">
                <a16:creationId xmlns:a16="http://schemas.microsoft.com/office/drawing/2014/main" id="{1F95A19E-9481-4417-A084-4F018134464D}"/>
              </a:ext>
            </a:extLst>
          </p:cNvPr>
          <p:cNvGrpSpPr/>
          <p:nvPr/>
        </p:nvGrpSpPr>
        <p:grpSpPr>
          <a:xfrm>
            <a:off x="4764376" y="2150397"/>
            <a:ext cx="4111051" cy="1170847"/>
            <a:chOff x="4811117" y="886553"/>
            <a:chExt cx="4111051" cy="1170847"/>
          </a:xfrm>
        </p:grpSpPr>
        <p:sp>
          <p:nvSpPr>
            <p:cNvPr id="43" name="Rectangle 3">
              <a:extLst>
                <a:ext uri="{FF2B5EF4-FFF2-40B4-BE49-F238E27FC236}">
                  <a16:creationId xmlns:a16="http://schemas.microsoft.com/office/drawing/2014/main" id="{8B784D71-52ED-40E6-9A5A-027A18BB7C0B}"/>
                </a:ext>
              </a:extLst>
            </p:cNvPr>
            <p:cNvSpPr>
              <a:spLocks noChangeArrowheads="1"/>
            </p:cNvSpPr>
            <p:nvPr>
              <p:custDataLst>
                <p:tags r:id="rId3"/>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039BC714-A536-492A-A337-9923CB2787C9}"/>
                </a:ext>
              </a:extLst>
            </p:cNvPr>
            <p:cNvSpPr>
              <a:spLocks noChangeArrowheads="1"/>
            </p:cNvSpPr>
            <p:nvPr>
              <p:custDataLst>
                <p:tags r:id="rId4"/>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45" name="TextBox 44">
            <a:extLst>
              <a:ext uri="{FF2B5EF4-FFF2-40B4-BE49-F238E27FC236}">
                <a16:creationId xmlns:a16="http://schemas.microsoft.com/office/drawing/2014/main" id="{BC1223FF-DB73-49E4-81EA-A520A0D3E3B4}"/>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46" name="Group 45">
            <a:extLst>
              <a:ext uri="{FF2B5EF4-FFF2-40B4-BE49-F238E27FC236}">
                <a16:creationId xmlns:a16="http://schemas.microsoft.com/office/drawing/2014/main" id="{31B14836-5560-44EA-A043-D814547C9E2C}"/>
              </a:ext>
            </a:extLst>
          </p:cNvPr>
          <p:cNvGrpSpPr/>
          <p:nvPr/>
        </p:nvGrpSpPr>
        <p:grpSpPr>
          <a:xfrm>
            <a:off x="4640522" y="685800"/>
            <a:ext cx="4419600" cy="5867400"/>
            <a:chOff x="4648200" y="838200"/>
            <a:chExt cx="4419600" cy="5867400"/>
          </a:xfrm>
        </p:grpSpPr>
        <p:sp>
          <p:nvSpPr>
            <p:cNvPr id="47" name="Rectangle 4">
              <a:extLst>
                <a:ext uri="{FF2B5EF4-FFF2-40B4-BE49-F238E27FC236}">
                  <a16:creationId xmlns:a16="http://schemas.microsoft.com/office/drawing/2014/main" id="{0864074B-E416-476E-8E17-54E9D234CA8E}"/>
                </a:ext>
              </a:extLst>
            </p:cNvPr>
            <p:cNvSpPr>
              <a:spLocks noChangeArrowheads="1"/>
            </p:cNvSpPr>
            <p:nvPr>
              <p:custDataLst>
                <p:tags r:id="rId2"/>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48" name="Rectangle 47">
              <a:extLst>
                <a:ext uri="{FF2B5EF4-FFF2-40B4-BE49-F238E27FC236}">
                  <a16:creationId xmlns:a16="http://schemas.microsoft.com/office/drawing/2014/main" id="{8411B577-18DA-4E8B-B9E3-BAD197A69B30}"/>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58" name="TextBox 57">
            <a:extLst>
              <a:ext uri="{FF2B5EF4-FFF2-40B4-BE49-F238E27FC236}">
                <a16:creationId xmlns:a16="http://schemas.microsoft.com/office/drawing/2014/main" id="{25BBFAC9-3522-407D-8BA1-3F0453D89232}"/>
              </a:ext>
            </a:extLst>
          </p:cNvPr>
          <p:cNvSpPr txBox="1"/>
          <p:nvPr/>
        </p:nvSpPr>
        <p:spPr>
          <a:xfrm>
            <a:off x="5181600" y="450572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42" name="Title 3">
            <a:extLst>
              <a:ext uri="{FF2B5EF4-FFF2-40B4-BE49-F238E27FC236}">
                <a16:creationId xmlns:a16="http://schemas.microsoft.com/office/drawing/2014/main" id="{5C06B8DE-65FD-4A13-ACC3-BED83C897389}"/>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grpSp>
        <p:nvGrpSpPr>
          <p:cNvPr id="29" name="Group 28">
            <a:extLst>
              <a:ext uri="{FF2B5EF4-FFF2-40B4-BE49-F238E27FC236}">
                <a16:creationId xmlns:a16="http://schemas.microsoft.com/office/drawing/2014/main" id="{63630AF8-C670-4B14-A0A0-F1008FCD81C4}"/>
              </a:ext>
            </a:extLst>
          </p:cNvPr>
          <p:cNvGrpSpPr/>
          <p:nvPr/>
        </p:nvGrpSpPr>
        <p:grpSpPr>
          <a:xfrm>
            <a:off x="5097722" y="2845193"/>
            <a:ext cx="722592" cy="244317"/>
            <a:chOff x="5438501" y="2873812"/>
            <a:chExt cx="722592" cy="244317"/>
          </a:xfrm>
        </p:grpSpPr>
        <p:sp>
          <p:nvSpPr>
            <p:cNvPr id="30" name="TextBox 29">
              <a:extLst>
                <a:ext uri="{FF2B5EF4-FFF2-40B4-BE49-F238E27FC236}">
                  <a16:creationId xmlns:a16="http://schemas.microsoft.com/office/drawing/2014/main" id="{27D26E6F-77FD-4722-B284-2C6931368E11}"/>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1" name="Group 30">
              <a:extLst>
                <a:ext uri="{FF2B5EF4-FFF2-40B4-BE49-F238E27FC236}">
                  <a16:creationId xmlns:a16="http://schemas.microsoft.com/office/drawing/2014/main" id="{B18A4E76-FEE7-41C5-8B06-C9965699F532}"/>
                </a:ext>
              </a:extLst>
            </p:cNvPr>
            <p:cNvGrpSpPr/>
            <p:nvPr/>
          </p:nvGrpSpPr>
          <p:grpSpPr>
            <a:xfrm>
              <a:off x="5627693" y="2873812"/>
              <a:ext cx="533400" cy="244317"/>
              <a:chOff x="7543800" y="2827520"/>
              <a:chExt cx="533400" cy="244317"/>
            </a:xfrm>
          </p:grpSpPr>
          <p:sp>
            <p:nvSpPr>
              <p:cNvPr id="32" name="TextBox 31">
                <a:extLst>
                  <a:ext uri="{FF2B5EF4-FFF2-40B4-BE49-F238E27FC236}">
                    <a16:creationId xmlns:a16="http://schemas.microsoft.com/office/drawing/2014/main" id="{AFFA43A8-8133-466F-A761-E9D78BE08A11}"/>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34" name="Rectangle 33">
                <a:extLst>
                  <a:ext uri="{FF2B5EF4-FFF2-40B4-BE49-F238E27FC236}">
                    <a16:creationId xmlns:a16="http://schemas.microsoft.com/office/drawing/2014/main" id="{3C56F30B-CC6B-43FD-8C00-B433E806E2AE}"/>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
        <p:nvSpPr>
          <p:cNvPr id="35" name="Right Arrow 2">
            <a:extLst>
              <a:ext uri="{FF2B5EF4-FFF2-40B4-BE49-F238E27FC236}">
                <a16:creationId xmlns:a16="http://schemas.microsoft.com/office/drawing/2014/main" id="{BE773F5E-6EE7-4EC4-967C-4FEAFB27712A}"/>
              </a:ext>
            </a:extLst>
          </p:cNvPr>
          <p:cNvSpPr/>
          <p:nvPr/>
        </p:nvSpPr>
        <p:spPr bwMode="auto">
          <a:xfrm>
            <a:off x="19484" y="2800923"/>
            <a:ext cx="304800" cy="351059"/>
          </a:xfrm>
          <a:prstGeom prst="rightArrow">
            <a:avLst/>
          </a:prstGeom>
          <a:solidFill>
            <a:srgbClr val="33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36" name="Group 35">
            <a:extLst>
              <a:ext uri="{FF2B5EF4-FFF2-40B4-BE49-F238E27FC236}">
                <a16:creationId xmlns:a16="http://schemas.microsoft.com/office/drawing/2014/main" id="{5335AFE8-2230-4E17-8B9E-79ABAE72E378}"/>
              </a:ext>
            </a:extLst>
          </p:cNvPr>
          <p:cNvGrpSpPr/>
          <p:nvPr/>
        </p:nvGrpSpPr>
        <p:grpSpPr>
          <a:xfrm>
            <a:off x="5181600" y="4822376"/>
            <a:ext cx="960746" cy="244317"/>
            <a:chOff x="5097722" y="2845193"/>
            <a:chExt cx="960746" cy="244317"/>
          </a:xfrm>
        </p:grpSpPr>
        <p:sp>
          <p:nvSpPr>
            <p:cNvPr id="37" name="TextBox 36">
              <a:extLst>
                <a:ext uri="{FF2B5EF4-FFF2-40B4-BE49-F238E27FC236}">
                  <a16:creationId xmlns:a16="http://schemas.microsoft.com/office/drawing/2014/main" id="{577C6AE4-F395-4BCC-8544-EA2C2991BC14}"/>
                </a:ext>
              </a:extLst>
            </p:cNvPr>
            <p:cNvSpPr txBox="1"/>
            <p:nvPr/>
          </p:nvSpPr>
          <p:spPr>
            <a:xfrm>
              <a:off x="5097722" y="2870604"/>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8" name="Group 37">
              <a:extLst>
                <a:ext uri="{FF2B5EF4-FFF2-40B4-BE49-F238E27FC236}">
                  <a16:creationId xmlns:a16="http://schemas.microsoft.com/office/drawing/2014/main" id="{8647C1E8-1C56-46E3-B4A7-9D0D304B790E}"/>
                </a:ext>
              </a:extLst>
            </p:cNvPr>
            <p:cNvGrpSpPr/>
            <p:nvPr/>
          </p:nvGrpSpPr>
          <p:grpSpPr>
            <a:xfrm>
              <a:off x="5286914" y="2845193"/>
              <a:ext cx="533400" cy="244317"/>
              <a:chOff x="7543800" y="2827520"/>
              <a:chExt cx="533400" cy="244317"/>
            </a:xfrm>
          </p:grpSpPr>
          <p:sp>
            <p:nvSpPr>
              <p:cNvPr id="59" name="TextBox 58">
                <a:extLst>
                  <a:ext uri="{FF2B5EF4-FFF2-40B4-BE49-F238E27FC236}">
                    <a16:creationId xmlns:a16="http://schemas.microsoft.com/office/drawing/2014/main" id="{457A8110-DE2B-4BA4-A6D8-D1131489FC1C}"/>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60" name="Rectangle 59">
                <a:extLst>
                  <a:ext uri="{FF2B5EF4-FFF2-40B4-BE49-F238E27FC236}">
                    <a16:creationId xmlns:a16="http://schemas.microsoft.com/office/drawing/2014/main" id="{5B3D1BF6-2EEC-45D1-815C-34CB2767F69F}"/>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39" name="Group 38">
              <a:extLst>
                <a:ext uri="{FF2B5EF4-FFF2-40B4-BE49-F238E27FC236}">
                  <a16:creationId xmlns:a16="http://schemas.microsoft.com/office/drawing/2014/main" id="{ED2D20D0-913A-4A43-A97B-7BBB89A2C014}"/>
                </a:ext>
              </a:extLst>
            </p:cNvPr>
            <p:cNvGrpSpPr/>
            <p:nvPr/>
          </p:nvGrpSpPr>
          <p:grpSpPr>
            <a:xfrm>
              <a:off x="5525068" y="2845193"/>
              <a:ext cx="533400" cy="244317"/>
              <a:chOff x="7543800" y="2827520"/>
              <a:chExt cx="533400" cy="244317"/>
            </a:xfrm>
          </p:grpSpPr>
          <p:sp>
            <p:nvSpPr>
              <p:cNvPr id="40" name="TextBox 39">
                <a:extLst>
                  <a:ext uri="{FF2B5EF4-FFF2-40B4-BE49-F238E27FC236}">
                    <a16:creationId xmlns:a16="http://schemas.microsoft.com/office/drawing/2014/main" id="{44A7315F-F4BE-4C9E-AB88-50F9F468B7A0}"/>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41" name="Rectangle 40">
                <a:extLst>
                  <a:ext uri="{FF2B5EF4-FFF2-40B4-BE49-F238E27FC236}">
                    <a16:creationId xmlns:a16="http://schemas.microsoft.com/office/drawing/2014/main" id="{67E13B9E-7093-4A5A-95DF-9BF8B3E98668}"/>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spTree>
    <p:extLst>
      <p:ext uri="{BB962C8B-B14F-4D97-AF65-F5344CB8AC3E}">
        <p14:creationId xmlns:p14="http://schemas.microsoft.com/office/powerpoint/2010/main" val="37071559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11622" y="3445910"/>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3" name="Group 2">
            <a:extLst>
              <a:ext uri="{FF2B5EF4-FFF2-40B4-BE49-F238E27FC236}">
                <a16:creationId xmlns:a16="http://schemas.microsoft.com/office/drawing/2014/main" id="{94C5EE4D-42B8-4FAD-BCF7-28849FB16D38}"/>
              </a:ext>
            </a:extLst>
          </p:cNvPr>
          <p:cNvGrpSpPr/>
          <p:nvPr/>
        </p:nvGrpSpPr>
        <p:grpSpPr>
          <a:xfrm>
            <a:off x="4725033" y="3505200"/>
            <a:ext cx="4247421" cy="2883694"/>
            <a:chOff x="4732938" y="3194909"/>
            <a:chExt cx="4247421" cy="2883694"/>
          </a:xfrm>
        </p:grpSpPr>
        <p:sp>
          <p:nvSpPr>
            <p:cNvPr id="20" name="Rectangle 3">
              <a:extLst>
                <a:ext uri="{FF2B5EF4-FFF2-40B4-BE49-F238E27FC236}">
                  <a16:creationId xmlns:a16="http://schemas.microsoft.com/office/drawing/2014/main" id="{44AAB28A-FDC7-4C30-8C1E-2B5E802D6DDD}"/>
                </a:ext>
              </a:extLst>
            </p:cNvPr>
            <p:cNvSpPr>
              <a:spLocks noChangeArrowheads="1"/>
            </p:cNvSpPr>
            <p:nvPr>
              <p:custDataLst>
                <p:tags r:id="rId6"/>
              </p:custDataLst>
            </p:nvPr>
          </p:nvSpPr>
          <p:spPr bwMode="auto">
            <a:xfrm>
              <a:off x="4732938" y="3201085"/>
              <a:ext cx="4247421" cy="601027"/>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1" name="Rectangle 4">
              <a:extLst>
                <a:ext uri="{FF2B5EF4-FFF2-40B4-BE49-F238E27FC236}">
                  <a16:creationId xmlns:a16="http://schemas.microsoft.com/office/drawing/2014/main" id="{2BF7DBB2-1986-4CBA-A8B3-3BCD41AE312D}"/>
                </a:ext>
              </a:extLst>
            </p:cNvPr>
            <p:cNvSpPr>
              <a:spLocks noChangeArrowheads="1"/>
            </p:cNvSpPr>
            <p:nvPr>
              <p:custDataLst>
                <p:tags r:id="rId7"/>
              </p:custDataLst>
            </p:nvPr>
          </p:nvSpPr>
          <p:spPr bwMode="auto">
            <a:xfrm>
              <a:off x="4732938" y="3194909"/>
              <a:ext cx="4240758" cy="2883694"/>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Pending Threads</a:t>
              </a:r>
            </a:p>
          </p:txBody>
        </p:sp>
      </p:grpSp>
      <p:sp>
        <p:nvSpPr>
          <p:cNvPr id="22" name="Rectangle 4">
            <a:extLst>
              <a:ext uri="{FF2B5EF4-FFF2-40B4-BE49-F238E27FC236}">
                <a16:creationId xmlns:a16="http://schemas.microsoft.com/office/drawing/2014/main" id="{09E03EAD-3B26-4FA7-AE95-3D7C801BD99A}"/>
              </a:ext>
            </a:extLst>
          </p:cNvPr>
          <p:cNvSpPr>
            <a:spLocks noChangeArrowheads="1"/>
          </p:cNvSpPr>
          <p:nvPr>
            <p:custDataLst>
              <p:tags r:id="rId1"/>
            </p:custDataLst>
          </p:nvPr>
        </p:nvSpPr>
        <p:spPr bwMode="auto">
          <a:xfrm>
            <a:off x="5725842" y="1509241"/>
            <a:ext cx="2054225" cy="457200"/>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State: x = 0</a:t>
            </a:r>
          </a:p>
        </p:txBody>
      </p:sp>
      <p:grpSp>
        <p:nvGrpSpPr>
          <p:cNvPr id="2" name="Group 1">
            <a:extLst>
              <a:ext uri="{FF2B5EF4-FFF2-40B4-BE49-F238E27FC236}">
                <a16:creationId xmlns:a16="http://schemas.microsoft.com/office/drawing/2014/main" id="{B8094186-0009-4160-8CD1-26036EC3B2F2}"/>
              </a:ext>
            </a:extLst>
          </p:cNvPr>
          <p:cNvGrpSpPr/>
          <p:nvPr/>
        </p:nvGrpSpPr>
        <p:grpSpPr>
          <a:xfrm>
            <a:off x="4764376" y="2150397"/>
            <a:ext cx="4111051" cy="1170847"/>
            <a:chOff x="4811117" y="886553"/>
            <a:chExt cx="4111051" cy="1170847"/>
          </a:xfrm>
        </p:grpSpPr>
        <p:sp>
          <p:nvSpPr>
            <p:cNvPr id="24" name="Rectangle 3">
              <a:extLst>
                <a:ext uri="{FF2B5EF4-FFF2-40B4-BE49-F238E27FC236}">
                  <a16:creationId xmlns:a16="http://schemas.microsoft.com/office/drawing/2014/main" id="{0776C8F1-1CF9-48A1-B913-BA8BEEAE48D3}"/>
                </a:ext>
              </a:extLst>
            </p:cNvPr>
            <p:cNvSpPr>
              <a:spLocks noChangeArrowheads="1"/>
            </p:cNvSpPr>
            <p:nvPr>
              <p:custDataLst>
                <p:tags r:id="rId4"/>
              </p:custDataLst>
            </p:nvPr>
          </p:nvSpPr>
          <p:spPr bwMode="auto">
            <a:xfrm>
              <a:off x="4811117" y="891316"/>
              <a:ext cx="4111051" cy="463550"/>
            </a:xfrm>
            <a:prstGeom prst="rect">
              <a:avLst/>
            </a:prstGeom>
            <a:solidFill>
              <a:schemeClr val="accent1"/>
            </a:solidFill>
            <a:ln w="19050">
              <a:noFill/>
              <a:miter lim="800000"/>
              <a:headEnd/>
              <a:tailEnd/>
            </a:ln>
          </p:spPr>
          <p:txBody>
            <a:bodyPr wrap="square" anchor="ctr">
              <a:prstTxWarp prst="textNoShape">
                <a:avLst/>
              </a:prstTxWarp>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charset="0"/>
                <a:ea typeface="+mn-ea"/>
                <a:cs typeface="+mn-cs"/>
              </a:endParaRPr>
            </a:p>
          </p:txBody>
        </p:sp>
        <p:sp>
          <p:nvSpPr>
            <p:cNvPr id="25" name="Rectangle 4">
              <a:extLst>
                <a:ext uri="{FF2B5EF4-FFF2-40B4-BE49-F238E27FC236}">
                  <a16:creationId xmlns:a16="http://schemas.microsoft.com/office/drawing/2014/main" id="{436375B7-2FED-4B88-B0B2-86F868F45032}"/>
                </a:ext>
              </a:extLst>
            </p:cNvPr>
            <p:cNvSpPr>
              <a:spLocks noChangeArrowheads="1"/>
            </p:cNvSpPr>
            <p:nvPr>
              <p:custDataLst>
                <p:tags r:id="rId5"/>
              </p:custDataLst>
            </p:nvPr>
          </p:nvSpPr>
          <p:spPr bwMode="auto">
            <a:xfrm>
              <a:off x="4811117" y="886553"/>
              <a:ext cx="4104284" cy="1170847"/>
            </a:xfrm>
            <a:prstGeom prst="rect">
              <a:avLst/>
            </a:prstGeom>
            <a:noFill/>
            <a:ln w="9525">
              <a:solidFill>
                <a:schemeClr val="accent2"/>
              </a:solidFill>
              <a:miter lim="800000"/>
              <a:headEnd/>
              <a:tailEnd/>
            </a:ln>
          </p:spPr>
          <p:txBody>
            <a:bodyPr>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Currently executing thread</a:t>
              </a:r>
            </a:p>
          </p:txBody>
        </p:sp>
      </p:grpSp>
      <p:sp>
        <p:nvSpPr>
          <p:cNvPr id="27" name="TextBox 26">
            <a:extLst>
              <a:ext uri="{FF2B5EF4-FFF2-40B4-BE49-F238E27FC236}">
                <a16:creationId xmlns:a16="http://schemas.microsoft.com/office/drawing/2014/main" id="{C0E601D7-FF4C-4BEF-BE9C-D7585C5E474D}"/>
              </a:ext>
            </a:extLst>
          </p:cNvPr>
          <p:cNvSpPr txBox="1"/>
          <p:nvPr/>
        </p:nvSpPr>
        <p:spPr>
          <a:xfrm>
            <a:off x="6722857" y="421231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out</a:t>
            </a:r>
          </a:p>
        </p:txBody>
      </p:sp>
      <p:grpSp>
        <p:nvGrpSpPr>
          <p:cNvPr id="10" name="Group 9">
            <a:extLst>
              <a:ext uri="{FF2B5EF4-FFF2-40B4-BE49-F238E27FC236}">
                <a16:creationId xmlns:a16="http://schemas.microsoft.com/office/drawing/2014/main" id="{8F72100C-9F56-4405-B769-373F2FCB6DCE}"/>
              </a:ext>
            </a:extLst>
          </p:cNvPr>
          <p:cNvGrpSpPr/>
          <p:nvPr/>
        </p:nvGrpSpPr>
        <p:grpSpPr>
          <a:xfrm>
            <a:off x="4640522" y="685800"/>
            <a:ext cx="4419600" cy="5867400"/>
            <a:chOff x="4648200" y="838200"/>
            <a:chExt cx="4419600" cy="5867400"/>
          </a:xfrm>
        </p:grpSpPr>
        <p:sp>
          <p:nvSpPr>
            <p:cNvPr id="33" name="Rectangle 4">
              <a:extLst>
                <a:ext uri="{FF2B5EF4-FFF2-40B4-BE49-F238E27FC236}">
                  <a16:creationId xmlns:a16="http://schemas.microsoft.com/office/drawing/2014/main" id="{0A8EE89C-ABF5-4773-8FE0-0B009DBC0DEA}"/>
                </a:ext>
              </a:extLst>
            </p:cNvPr>
            <p:cNvSpPr>
              <a:spLocks noChangeArrowheads="1"/>
            </p:cNvSpPr>
            <p:nvPr>
              <p:custDataLst>
                <p:tags r:id="rId3"/>
              </p:custDataLst>
            </p:nvPr>
          </p:nvSpPr>
          <p:spPr bwMode="auto">
            <a:xfrm>
              <a:off x="5105400" y="838200"/>
              <a:ext cx="3429000" cy="457200"/>
            </a:xfrm>
            <a:prstGeom prst="rect">
              <a:avLst/>
            </a:prstGeom>
            <a:noFill/>
            <a:ln w="9525">
              <a:no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charset="0"/>
                  <a:ea typeface="+mn-ea"/>
                  <a:cs typeface="+mn-cs"/>
                </a:rPr>
                <a:t>Program Configuration</a:t>
              </a:r>
            </a:p>
          </p:txBody>
        </p:sp>
        <p:sp>
          <p:nvSpPr>
            <p:cNvPr id="6" name="Rectangle 5">
              <a:extLst>
                <a:ext uri="{FF2B5EF4-FFF2-40B4-BE49-F238E27FC236}">
                  <a16:creationId xmlns:a16="http://schemas.microsoft.com/office/drawing/2014/main" id="{C38916DE-9632-408F-B177-EEB0058289EC}"/>
                </a:ext>
              </a:extLst>
            </p:cNvPr>
            <p:cNvSpPr/>
            <p:nvPr/>
          </p:nvSpPr>
          <p:spPr bwMode="auto">
            <a:xfrm>
              <a:off x="4648200" y="1447800"/>
              <a:ext cx="4419600" cy="52578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26" name="TextBox 25">
            <a:extLst>
              <a:ext uri="{FF2B5EF4-FFF2-40B4-BE49-F238E27FC236}">
                <a16:creationId xmlns:a16="http://schemas.microsoft.com/office/drawing/2014/main" id="{BB844494-C474-425F-B681-8817F6EE8B46}"/>
              </a:ext>
            </a:extLst>
          </p:cNvPr>
          <p:cNvSpPr txBox="1"/>
          <p:nvPr/>
        </p:nvSpPr>
        <p:spPr>
          <a:xfrm>
            <a:off x="5181600" y="4847787"/>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3" name="Group 12">
            <a:extLst>
              <a:ext uri="{FF2B5EF4-FFF2-40B4-BE49-F238E27FC236}">
                <a16:creationId xmlns:a16="http://schemas.microsoft.com/office/drawing/2014/main" id="{3297AB69-1B0C-4949-BC53-B7BA6F5D051B}"/>
              </a:ext>
            </a:extLst>
          </p:cNvPr>
          <p:cNvGrpSpPr/>
          <p:nvPr/>
        </p:nvGrpSpPr>
        <p:grpSpPr>
          <a:xfrm>
            <a:off x="5370792" y="4822376"/>
            <a:ext cx="533400" cy="244317"/>
            <a:chOff x="7543800" y="2827520"/>
            <a:chExt cx="533400" cy="244317"/>
          </a:xfrm>
        </p:grpSpPr>
        <p:sp>
          <p:nvSpPr>
            <p:cNvPr id="23" name="TextBox 22">
              <a:extLst>
                <a:ext uri="{FF2B5EF4-FFF2-40B4-BE49-F238E27FC236}">
                  <a16:creationId xmlns:a16="http://schemas.microsoft.com/office/drawing/2014/main" id="{4D87DCEA-4CB0-4BB7-B05D-C61386BBAF8E}"/>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2" name="Rectangle 11">
              <a:extLst>
                <a:ext uri="{FF2B5EF4-FFF2-40B4-BE49-F238E27FC236}">
                  <a16:creationId xmlns:a16="http://schemas.microsoft.com/office/drawing/2014/main" id="{A070F932-FD87-4A33-A2F1-E0B92EBE3507}"/>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28" name="Group 27">
            <a:extLst>
              <a:ext uri="{FF2B5EF4-FFF2-40B4-BE49-F238E27FC236}">
                <a16:creationId xmlns:a16="http://schemas.microsoft.com/office/drawing/2014/main" id="{44C718E7-2B5D-4C93-AD42-08DF3482B082}"/>
              </a:ext>
            </a:extLst>
          </p:cNvPr>
          <p:cNvGrpSpPr/>
          <p:nvPr/>
        </p:nvGrpSpPr>
        <p:grpSpPr>
          <a:xfrm>
            <a:off x="5619168" y="4822376"/>
            <a:ext cx="533400" cy="244317"/>
            <a:chOff x="7554022" y="2827520"/>
            <a:chExt cx="533400" cy="244317"/>
          </a:xfrm>
        </p:grpSpPr>
        <p:sp>
          <p:nvSpPr>
            <p:cNvPr id="29" name="TextBox 28">
              <a:extLst>
                <a:ext uri="{FF2B5EF4-FFF2-40B4-BE49-F238E27FC236}">
                  <a16:creationId xmlns:a16="http://schemas.microsoft.com/office/drawing/2014/main" id="{BD9A0A16-7BD0-4562-9172-182F626B937D}"/>
                </a:ext>
              </a:extLst>
            </p:cNvPr>
            <p:cNvSpPr txBox="1"/>
            <p:nvPr/>
          </p:nvSpPr>
          <p:spPr>
            <a:xfrm>
              <a:off x="7554022"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30" name="Rectangle 29">
              <a:extLst>
                <a:ext uri="{FF2B5EF4-FFF2-40B4-BE49-F238E27FC236}">
                  <a16:creationId xmlns:a16="http://schemas.microsoft.com/office/drawing/2014/main" id="{97D763FA-A6BA-43B3-8384-8A3A68C70C2C}"/>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32" name="TextBox 31">
            <a:extLst>
              <a:ext uri="{FF2B5EF4-FFF2-40B4-BE49-F238E27FC236}">
                <a16:creationId xmlns:a16="http://schemas.microsoft.com/office/drawing/2014/main" id="{CF3AAA08-2EBB-4BB7-96E4-AA63CD535DA0}"/>
              </a:ext>
            </a:extLst>
          </p:cNvPr>
          <p:cNvSpPr txBox="1"/>
          <p:nvPr/>
        </p:nvSpPr>
        <p:spPr>
          <a:xfrm>
            <a:off x="5181600" y="450572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4" name="Group 33">
            <a:extLst>
              <a:ext uri="{FF2B5EF4-FFF2-40B4-BE49-F238E27FC236}">
                <a16:creationId xmlns:a16="http://schemas.microsoft.com/office/drawing/2014/main" id="{911BB3CA-6B41-42A3-85D7-2149CEA4B84E}"/>
              </a:ext>
            </a:extLst>
          </p:cNvPr>
          <p:cNvGrpSpPr/>
          <p:nvPr/>
        </p:nvGrpSpPr>
        <p:grpSpPr>
          <a:xfrm>
            <a:off x="5097722" y="2845193"/>
            <a:ext cx="722592" cy="244317"/>
            <a:chOff x="5438501" y="2873812"/>
            <a:chExt cx="722592" cy="244317"/>
          </a:xfrm>
        </p:grpSpPr>
        <p:sp>
          <p:nvSpPr>
            <p:cNvPr id="36" name="TextBox 35">
              <a:extLst>
                <a:ext uri="{FF2B5EF4-FFF2-40B4-BE49-F238E27FC236}">
                  <a16:creationId xmlns:a16="http://schemas.microsoft.com/office/drawing/2014/main" id="{6106353E-4136-49AE-8587-B6AA1D5888DB}"/>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7" name="Group 36">
              <a:extLst>
                <a:ext uri="{FF2B5EF4-FFF2-40B4-BE49-F238E27FC236}">
                  <a16:creationId xmlns:a16="http://schemas.microsoft.com/office/drawing/2014/main" id="{372DBBCF-1393-4A3F-90AF-CDA7F4BAE8F8}"/>
                </a:ext>
              </a:extLst>
            </p:cNvPr>
            <p:cNvGrpSpPr/>
            <p:nvPr/>
          </p:nvGrpSpPr>
          <p:grpSpPr>
            <a:xfrm>
              <a:off x="5627693" y="2873812"/>
              <a:ext cx="533400" cy="244317"/>
              <a:chOff x="7543800" y="2827520"/>
              <a:chExt cx="533400" cy="244317"/>
            </a:xfrm>
          </p:grpSpPr>
          <p:sp>
            <p:nvSpPr>
              <p:cNvPr id="38" name="TextBox 37">
                <a:extLst>
                  <a:ext uri="{FF2B5EF4-FFF2-40B4-BE49-F238E27FC236}">
                    <a16:creationId xmlns:a16="http://schemas.microsoft.com/office/drawing/2014/main" id="{52004154-C412-4E62-85E8-9D71180DBE24}"/>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39" name="Rectangle 38">
                <a:extLst>
                  <a:ext uri="{FF2B5EF4-FFF2-40B4-BE49-F238E27FC236}">
                    <a16:creationId xmlns:a16="http://schemas.microsoft.com/office/drawing/2014/main" id="{943CCA9A-0EFD-4366-9C9E-8FA5520248DE}"/>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grpSp>
        <p:nvGrpSpPr>
          <p:cNvPr id="35" name="Group 34">
            <a:extLst>
              <a:ext uri="{FF2B5EF4-FFF2-40B4-BE49-F238E27FC236}">
                <a16:creationId xmlns:a16="http://schemas.microsoft.com/office/drawing/2014/main" id="{25A470AD-F7BA-4B7D-971C-7C5CFEBFF425}"/>
              </a:ext>
            </a:extLst>
          </p:cNvPr>
          <p:cNvGrpSpPr/>
          <p:nvPr/>
        </p:nvGrpSpPr>
        <p:grpSpPr>
          <a:xfrm>
            <a:off x="5845714" y="4822376"/>
            <a:ext cx="533400" cy="244317"/>
            <a:chOff x="7543800" y="2827520"/>
            <a:chExt cx="533400" cy="244317"/>
          </a:xfrm>
        </p:grpSpPr>
        <p:sp>
          <p:nvSpPr>
            <p:cNvPr id="40" name="TextBox 39">
              <a:extLst>
                <a:ext uri="{FF2B5EF4-FFF2-40B4-BE49-F238E27FC236}">
                  <a16:creationId xmlns:a16="http://schemas.microsoft.com/office/drawing/2014/main" id="{2B436B0E-A6B4-4083-B366-BD9404CAD4D1}"/>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srgbClr val="000000"/>
                </a:solidFill>
                <a:effectLst/>
                <a:uLnTx/>
                <a:uFillTx/>
                <a:latin typeface="Courier New" charset="0"/>
                <a:ea typeface="+mn-ea"/>
                <a:cs typeface="+mn-cs"/>
              </a:endParaRPr>
            </a:p>
          </p:txBody>
        </p:sp>
        <p:sp>
          <p:nvSpPr>
            <p:cNvPr id="41" name="Rectangle 40">
              <a:extLst>
                <a:ext uri="{FF2B5EF4-FFF2-40B4-BE49-F238E27FC236}">
                  <a16:creationId xmlns:a16="http://schemas.microsoft.com/office/drawing/2014/main" id="{3722174D-CDF5-49FF-9483-E137A372F04E}"/>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grpSp>
        <p:nvGrpSpPr>
          <p:cNvPr id="14" name="Group 13">
            <a:extLst>
              <a:ext uri="{FF2B5EF4-FFF2-40B4-BE49-F238E27FC236}">
                <a16:creationId xmlns:a16="http://schemas.microsoft.com/office/drawing/2014/main" id="{4528A9D3-7922-41FD-87C3-CB830448B788}"/>
              </a:ext>
            </a:extLst>
          </p:cNvPr>
          <p:cNvGrpSpPr/>
          <p:nvPr/>
        </p:nvGrpSpPr>
        <p:grpSpPr>
          <a:xfrm>
            <a:off x="5181600" y="5283222"/>
            <a:ext cx="1432870" cy="261961"/>
            <a:chOff x="5181600" y="5283222"/>
            <a:chExt cx="1432870" cy="261961"/>
          </a:xfrm>
        </p:grpSpPr>
        <p:sp>
          <p:nvSpPr>
            <p:cNvPr id="42" name="TextBox 41">
              <a:extLst>
                <a:ext uri="{FF2B5EF4-FFF2-40B4-BE49-F238E27FC236}">
                  <a16:creationId xmlns:a16="http://schemas.microsoft.com/office/drawing/2014/main" id="{0A53C482-FACC-4D3A-B3E1-75A499E16257}"/>
                </a:ext>
              </a:extLst>
            </p:cNvPr>
            <p:cNvSpPr txBox="1"/>
            <p:nvPr/>
          </p:nvSpPr>
          <p:spPr>
            <a:xfrm>
              <a:off x="5181600" y="530863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44" name="TextBox 43">
              <a:extLst>
                <a:ext uri="{FF2B5EF4-FFF2-40B4-BE49-F238E27FC236}">
                  <a16:creationId xmlns:a16="http://schemas.microsoft.com/office/drawing/2014/main" id="{3D16FDEE-3B65-4C1C-9874-3A2F25B92105}"/>
                </a:ext>
              </a:extLst>
            </p:cNvPr>
            <p:cNvSpPr txBox="1"/>
            <p:nvPr/>
          </p:nvSpPr>
          <p:spPr>
            <a:xfrm>
              <a:off x="5370792" y="5308633"/>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45" name="Rectangle 44">
              <a:extLst>
                <a:ext uri="{FF2B5EF4-FFF2-40B4-BE49-F238E27FC236}">
                  <a16:creationId xmlns:a16="http://schemas.microsoft.com/office/drawing/2014/main" id="{D43A7223-88CA-4C5E-9868-508E216527C2}"/>
                </a:ext>
              </a:extLst>
            </p:cNvPr>
            <p:cNvSpPr/>
            <p:nvPr/>
          </p:nvSpPr>
          <p:spPr bwMode="auto">
            <a:xfrm>
              <a:off x="5518384" y="5283222"/>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47" name="TextBox 46">
              <a:extLst>
                <a:ext uri="{FF2B5EF4-FFF2-40B4-BE49-F238E27FC236}">
                  <a16:creationId xmlns:a16="http://schemas.microsoft.com/office/drawing/2014/main" id="{AE03888D-C241-42A4-8244-F87C97BEEAB2}"/>
                </a:ext>
              </a:extLst>
            </p:cNvPr>
            <p:cNvSpPr txBox="1"/>
            <p:nvPr/>
          </p:nvSpPr>
          <p:spPr>
            <a:xfrm>
              <a:off x="5619168" y="5308633"/>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48" name="Rectangle 47">
              <a:extLst>
                <a:ext uri="{FF2B5EF4-FFF2-40B4-BE49-F238E27FC236}">
                  <a16:creationId xmlns:a16="http://schemas.microsoft.com/office/drawing/2014/main" id="{8CA7A8B0-62A2-491D-9353-4EE6F8CB789A}"/>
                </a:ext>
              </a:extLst>
            </p:cNvPr>
            <p:cNvSpPr/>
            <p:nvPr/>
          </p:nvSpPr>
          <p:spPr bwMode="auto">
            <a:xfrm>
              <a:off x="5756538" y="5283222"/>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52" name="TextBox 51">
              <a:extLst>
                <a:ext uri="{FF2B5EF4-FFF2-40B4-BE49-F238E27FC236}">
                  <a16:creationId xmlns:a16="http://schemas.microsoft.com/office/drawing/2014/main" id="{41E5BA21-8590-4618-9696-AC98DF54C609}"/>
                </a:ext>
              </a:extLst>
            </p:cNvPr>
            <p:cNvSpPr txBox="1"/>
            <p:nvPr/>
          </p:nvSpPr>
          <p:spPr>
            <a:xfrm>
              <a:off x="5860288" y="5308633"/>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53" name="Rectangle 52">
              <a:extLst>
                <a:ext uri="{FF2B5EF4-FFF2-40B4-BE49-F238E27FC236}">
                  <a16:creationId xmlns:a16="http://schemas.microsoft.com/office/drawing/2014/main" id="{9DC048BB-B8D0-49E2-BCE4-0B06AF36085F}"/>
                </a:ext>
              </a:extLst>
            </p:cNvPr>
            <p:cNvSpPr/>
            <p:nvPr/>
          </p:nvSpPr>
          <p:spPr bwMode="auto">
            <a:xfrm>
              <a:off x="5997658" y="5283222"/>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54" name="TextBox 53">
              <a:extLst>
                <a:ext uri="{FF2B5EF4-FFF2-40B4-BE49-F238E27FC236}">
                  <a16:creationId xmlns:a16="http://schemas.microsoft.com/office/drawing/2014/main" id="{306B52AC-0D29-49B8-AAC7-DCEC80AC5907}"/>
                </a:ext>
              </a:extLst>
            </p:cNvPr>
            <p:cNvSpPr txBox="1"/>
            <p:nvPr/>
          </p:nvSpPr>
          <p:spPr>
            <a:xfrm>
              <a:off x="6081070" y="5326277"/>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FF66FF"/>
                </a:solidFill>
                <a:effectLst/>
                <a:uLnTx/>
                <a:uFillTx/>
                <a:latin typeface="Courier New" charset="0"/>
                <a:ea typeface="+mn-ea"/>
                <a:cs typeface="+mn-cs"/>
              </a:endParaRPr>
            </a:p>
          </p:txBody>
        </p:sp>
        <p:sp>
          <p:nvSpPr>
            <p:cNvPr id="55" name="Rectangle 54">
              <a:extLst>
                <a:ext uri="{FF2B5EF4-FFF2-40B4-BE49-F238E27FC236}">
                  <a16:creationId xmlns:a16="http://schemas.microsoft.com/office/drawing/2014/main" id="{F4FEBFE6-EE20-4C52-8ED0-B4B2EE1638C3}"/>
                </a:ext>
              </a:extLst>
            </p:cNvPr>
            <p:cNvSpPr/>
            <p:nvPr/>
          </p:nvSpPr>
          <p:spPr bwMode="auto">
            <a:xfrm>
              <a:off x="6231066" y="5283222"/>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sp>
        <p:nvSpPr>
          <p:cNvPr id="56" name="TextBox 55">
            <a:extLst>
              <a:ext uri="{FF2B5EF4-FFF2-40B4-BE49-F238E27FC236}">
                <a16:creationId xmlns:a16="http://schemas.microsoft.com/office/drawing/2014/main" id="{F1422A35-5693-4552-80C8-70157AC33DC7}"/>
              </a:ext>
            </a:extLst>
          </p:cNvPr>
          <p:cNvSpPr txBox="1"/>
          <p:nvPr/>
        </p:nvSpPr>
        <p:spPr>
          <a:xfrm>
            <a:off x="6722022" y="460988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57" name="TextBox 56">
            <a:extLst>
              <a:ext uri="{FF2B5EF4-FFF2-40B4-BE49-F238E27FC236}">
                <a16:creationId xmlns:a16="http://schemas.microsoft.com/office/drawing/2014/main" id="{AD1575B0-D5F2-45F9-B17B-47869EE73BDA}"/>
              </a:ext>
            </a:extLst>
          </p:cNvPr>
          <p:cNvSpPr txBox="1"/>
          <p:nvPr/>
        </p:nvSpPr>
        <p:spPr>
          <a:xfrm>
            <a:off x="6737995" y="491991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58" name="TextBox 57">
            <a:extLst>
              <a:ext uri="{FF2B5EF4-FFF2-40B4-BE49-F238E27FC236}">
                <a16:creationId xmlns:a16="http://schemas.microsoft.com/office/drawing/2014/main" id="{F910D6DF-B80F-40DB-9506-E87596A47390}"/>
              </a:ext>
            </a:extLst>
          </p:cNvPr>
          <p:cNvSpPr txBox="1"/>
          <p:nvPr/>
        </p:nvSpPr>
        <p:spPr>
          <a:xfrm>
            <a:off x="6751512" y="5283222"/>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59" name="TextBox 58">
            <a:extLst>
              <a:ext uri="{FF2B5EF4-FFF2-40B4-BE49-F238E27FC236}">
                <a16:creationId xmlns:a16="http://schemas.microsoft.com/office/drawing/2014/main" id="{80DDB968-DC60-4ADC-9CC8-614EDD9DD858}"/>
              </a:ext>
            </a:extLst>
          </p:cNvPr>
          <p:cNvSpPr txBox="1"/>
          <p:nvPr/>
        </p:nvSpPr>
        <p:spPr>
          <a:xfrm>
            <a:off x="5171280" y="4219479"/>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60" name="TextBox 59">
            <a:extLst>
              <a:ext uri="{FF2B5EF4-FFF2-40B4-BE49-F238E27FC236}">
                <a16:creationId xmlns:a16="http://schemas.microsoft.com/office/drawing/2014/main" id="{0F0BB21A-E0E6-400A-9922-7C9F0322B1A9}"/>
              </a:ext>
            </a:extLst>
          </p:cNvPr>
          <p:cNvSpPr txBox="1"/>
          <p:nvPr/>
        </p:nvSpPr>
        <p:spPr>
          <a:xfrm>
            <a:off x="6751512" y="556260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61" name="TextBox 60">
            <a:extLst>
              <a:ext uri="{FF2B5EF4-FFF2-40B4-BE49-F238E27FC236}">
                <a16:creationId xmlns:a16="http://schemas.microsoft.com/office/drawing/2014/main" id="{C125C9EE-EAA7-44F3-8047-18049082DD95}"/>
              </a:ext>
            </a:extLst>
          </p:cNvPr>
          <p:cNvSpPr txBox="1"/>
          <p:nvPr/>
        </p:nvSpPr>
        <p:spPr>
          <a:xfrm>
            <a:off x="6752220" y="5824453"/>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0000"/>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62" name="Right Arrow 2">
            <a:extLst>
              <a:ext uri="{FF2B5EF4-FFF2-40B4-BE49-F238E27FC236}">
                <a16:creationId xmlns:a16="http://schemas.microsoft.com/office/drawing/2014/main" id="{45007108-B9AC-4E3B-95A4-BAF2D60ED407}"/>
              </a:ext>
            </a:extLst>
          </p:cNvPr>
          <p:cNvSpPr/>
          <p:nvPr/>
        </p:nvSpPr>
        <p:spPr bwMode="auto">
          <a:xfrm>
            <a:off x="19484" y="2800923"/>
            <a:ext cx="304800" cy="351059"/>
          </a:xfrm>
          <a:prstGeom prst="rightArrow">
            <a:avLst/>
          </a:prstGeom>
          <a:solidFill>
            <a:srgbClr val="3366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63" name="Rectangle 4">
            <a:extLst>
              <a:ext uri="{FF2B5EF4-FFF2-40B4-BE49-F238E27FC236}">
                <a16:creationId xmlns:a16="http://schemas.microsoft.com/office/drawing/2014/main" id="{471B6D7E-4C0D-41A9-8672-C49335377B27}"/>
              </a:ext>
            </a:extLst>
          </p:cNvPr>
          <p:cNvSpPr>
            <a:spLocks noChangeArrowheads="1"/>
          </p:cNvSpPr>
          <p:nvPr>
            <p:custDataLst>
              <p:tags r:id="rId2"/>
            </p:custDataLst>
          </p:nvPr>
        </p:nvSpPr>
        <p:spPr bwMode="auto">
          <a:xfrm>
            <a:off x="152400" y="5824453"/>
            <a:ext cx="4351079" cy="825012"/>
          </a:xfrm>
          <a:prstGeom prst="rect">
            <a:avLst/>
          </a:prstGeom>
          <a:noFill/>
          <a:ln w="9525">
            <a:solidFill>
              <a:schemeClr val="accent2"/>
            </a:solidFill>
            <a:miter lim="800000"/>
            <a:headEnd/>
            <a:tailEnd/>
          </a:ln>
        </p:spPr>
        <p:txBody>
          <a:bodyPr>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rebuchet MS" charset="0"/>
                <a:ea typeface="+mn-ea"/>
                <a:cs typeface="+mn-cs"/>
              </a:rPr>
              <a:t>Arbitrarily many threads with arbitrarily large stacks</a:t>
            </a:r>
          </a:p>
        </p:txBody>
      </p:sp>
      <p:sp>
        <p:nvSpPr>
          <p:cNvPr id="64" name="Title 3">
            <a:extLst>
              <a:ext uri="{FF2B5EF4-FFF2-40B4-BE49-F238E27FC236}">
                <a16:creationId xmlns:a16="http://schemas.microsoft.com/office/drawing/2014/main" id="{A3E5FE77-CC0E-442B-9EB0-259BCCE1E698}"/>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
        <p:nvSpPr>
          <p:cNvPr id="65" name="Rectangle: Rounded Corners 64">
            <a:extLst>
              <a:ext uri="{FF2B5EF4-FFF2-40B4-BE49-F238E27FC236}">
                <a16:creationId xmlns:a16="http://schemas.microsoft.com/office/drawing/2014/main" id="{4D136FE0-5C8B-49C5-98A2-F870908A79D1}"/>
              </a:ext>
            </a:extLst>
          </p:cNvPr>
          <p:cNvSpPr/>
          <p:nvPr/>
        </p:nvSpPr>
        <p:spPr>
          <a:xfrm>
            <a:off x="5150314" y="4748186"/>
            <a:ext cx="1464156" cy="8629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27419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8FB85981-1628-4854-8A54-9E3FEE4A6BDD}"/>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4" name="Title 3">
            <a:extLst>
              <a:ext uri="{FF2B5EF4-FFF2-40B4-BE49-F238E27FC236}">
                <a16:creationId xmlns:a16="http://schemas.microsoft.com/office/drawing/2014/main" id="{FAF1A71D-B7FD-5C4F-98FF-7D3FB77561D0}"/>
              </a:ext>
            </a:extLst>
          </p:cNvPr>
          <p:cNvSpPr>
            <a:spLocks noGrp="1"/>
          </p:cNvSpPr>
          <p:nvPr>
            <p:ph type="title"/>
          </p:nvPr>
        </p:nvSpPr>
        <p:spPr/>
        <p:txBody>
          <a:bodyPr/>
          <a:lstStyle/>
          <a:p>
            <a:r>
              <a:rPr lang="en-US" sz="3300" dirty="0">
                <a:solidFill>
                  <a:schemeClr val="tx1"/>
                </a:solidFill>
                <a:latin typeface="Calibri" panose="020F0502020204030204" pitchFamily="34" charset="0"/>
                <a:cs typeface="Calibri" panose="020F0502020204030204" pitchFamily="34" charset="0"/>
              </a:rPr>
              <a:t>The Nontermination Problem</a:t>
            </a:r>
          </a:p>
        </p:txBody>
      </p:sp>
      <p:sp>
        <p:nvSpPr>
          <p:cNvPr id="2" name="Content Placeholder 1">
            <a:extLst>
              <a:ext uri="{FF2B5EF4-FFF2-40B4-BE49-F238E27FC236}">
                <a16:creationId xmlns:a16="http://schemas.microsoft.com/office/drawing/2014/main" id="{40DAAD17-90B0-4449-A99C-E8067932B4D3}"/>
              </a:ext>
            </a:extLst>
          </p:cNvPr>
          <p:cNvSpPr>
            <a:spLocks noGrp="1"/>
          </p:cNvSpPr>
          <p:nvPr>
            <p:ph sz="half" idx="2"/>
          </p:nvPr>
        </p:nvSpPr>
        <p:spPr>
          <a:xfrm>
            <a:off x="4800599" y="1427163"/>
            <a:ext cx="3876675" cy="2687637"/>
          </a:xfrm>
          <a:ln>
            <a:noFill/>
          </a:ln>
        </p:spPr>
        <p:txBody>
          <a:bodyPr/>
          <a:lstStyle/>
          <a:p>
            <a:pPr marL="0" indent="0">
              <a:buNone/>
            </a:pPr>
            <a:r>
              <a:rPr lang="en-US" dirty="0">
                <a:latin typeface="Calibri" panose="020F0502020204030204" pitchFamily="34" charset="0"/>
                <a:cs typeface="Calibri" panose="020F0502020204030204" pitchFamily="34" charset="0"/>
              </a:rPr>
              <a:t>Given a program</a:t>
            </a:r>
          </a:p>
          <a:p>
            <a:pPr marL="0" indent="0">
              <a:buNone/>
            </a:pPr>
            <a:r>
              <a:rPr lang="en-US" dirty="0">
                <a:latin typeface="Calibri" panose="020F0502020204030204" pitchFamily="34" charset="0"/>
                <a:cs typeface="Calibri" panose="020F0502020204030204" pitchFamily="34" charset="0"/>
              </a:rPr>
              <a:t>and a bound </a:t>
            </a:r>
            <a:r>
              <a:rPr lang="en-US" dirty="0">
                <a:solidFill>
                  <a:srgbClr val="FF0000"/>
                </a:solidFill>
                <a:latin typeface="Calibri" panose="020F0502020204030204" pitchFamily="34" charset="0"/>
                <a:cs typeface="Calibri" panose="020F0502020204030204" pitchFamily="34" charset="0"/>
              </a:rPr>
              <a:t>k</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Is there a </a:t>
            </a:r>
            <a:r>
              <a:rPr lang="en-US" dirty="0">
                <a:solidFill>
                  <a:srgbClr val="FF0000"/>
                </a:solidFill>
                <a:latin typeface="Calibri" panose="020F0502020204030204" pitchFamily="34" charset="0"/>
                <a:cs typeface="Calibri" panose="020F0502020204030204" pitchFamily="34" charset="0"/>
              </a:rPr>
              <a:t>k</a:t>
            </a:r>
            <a:r>
              <a:rPr lang="en-US" dirty="0">
                <a:latin typeface="Calibri" panose="020F0502020204030204" pitchFamily="34" charset="0"/>
                <a:cs typeface="Calibri" panose="020F0502020204030204" pitchFamily="34" charset="0"/>
              </a:rPr>
              <a:t>-bounded</a:t>
            </a:r>
          </a:p>
          <a:p>
            <a:pPr marL="0" indent="0">
              <a:buNone/>
            </a:pPr>
            <a:r>
              <a:rPr lang="en-US" i="1" dirty="0">
                <a:latin typeface="Calibri" panose="020F0502020204030204" pitchFamily="34" charset="0"/>
                <a:cs typeface="Calibri" panose="020F0502020204030204" pitchFamily="34" charset="0"/>
              </a:rPr>
              <a:t>nonterminating run</a:t>
            </a:r>
            <a:r>
              <a:rPr lang="en-US"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2D5C1260-ABAD-C244-800C-A3AD16EDFE59}"/>
              </a:ext>
            </a:extLst>
          </p:cNvPr>
          <p:cNvSpPr txBox="1"/>
          <p:nvPr/>
        </p:nvSpPr>
        <p:spPr>
          <a:xfrm>
            <a:off x="4754108" y="5125530"/>
            <a:ext cx="3923167" cy="741870"/>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Example: Yes:</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Execute    a ; a ; b; a; …</a:t>
            </a:r>
          </a:p>
        </p:txBody>
      </p:sp>
      <p:sp>
        <p:nvSpPr>
          <p:cNvPr id="8" name="Rounded Rectangle 7">
            <a:extLst>
              <a:ext uri="{FF2B5EF4-FFF2-40B4-BE49-F238E27FC236}">
                <a16:creationId xmlns:a16="http://schemas.microsoft.com/office/drawing/2014/main" id="{83EA7E5B-73AC-41BA-B194-D5832BE33390}"/>
              </a:ext>
            </a:extLst>
          </p:cNvPr>
          <p:cNvSpPr/>
          <p:nvPr/>
        </p:nvSpPr>
        <p:spPr bwMode="auto">
          <a:xfrm>
            <a:off x="2018698" y="3458610"/>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9" name="Rounded Rectangle 6">
            <a:extLst>
              <a:ext uri="{FF2B5EF4-FFF2-40B4-BE49-F238E27FC236}">
                <a16:creationId xmlns:a16="http://schemas.microsoft.com/office/drawing/2014/main" id="{011BD26E-F09F-4549-AF97-D422D49E7629}"/>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11" name="Rounded Rectangle 8">
            <a:extLst>
              <a:ext uri="{FF2B5EF4-FFF2-40B4-BE49-F238E27FC236}">
                <a16:creationId xmlns:a16="http://schemas.microsoft.com/office/drawing/2014/main" id="{B0634663-CE54-4CE4-859C-894ED7F105DF}"/>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Tree>
    <p:extLst>
      <p:ext uri="{BB962C8B-B14F-4D97-AF65-F5344CB8AC3E}">
        <p14:creationId xmlns:p14="http://schemas.microsoft.com/office/powerpoint/2010/main" val="1097998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9" end="9"/>
                                            </p:txEl>
                                          </p:spTgt>
                                        </p:tgtEl>
                                        <p:attrNameLst>
                                          <p:attrName>style.visibility</p:attrName>
                                        </p:attrNameLst>
                                      </p:cBhvr>
                                      <p:to>
                                        <p:strVal val="visible"/>
                                      </p:to>
                                    </p:set>
                                    <p:animEffect transition="in" filter="fade">
                                      <p:cBhvr>
                                        <p:cTn id="28" dur="500"/>
                                        <p:tgtEl>
                                          <p:spTgt spid="10">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11" end="11"/>
                                            </p:txEl>
                                          </p:spTgt>
                                        </p:tgtEl>
                                        <p:attrNameLst>
                                          <p:attrName>style.visibility</p:attrName>
                                        </p:attrNameLst>
                                      </p:cBhvr>
                                      <p:to>
                                        <p:strVal val="visible"/>
                                      </p:to>
                                    </p:set>
                                    <p:animEffect transition="in" filter="fade">
                                      <p:cBhvr>
                                        <p:cTn id="31" dur="500"/>
                                        <p:tgtEl>
                                          <p:spTgt spid="10">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fade">
                                      <p:cBhvr>
                                        <p:cTn id="40" dur="500"/>
                                        <p:tgtEl>
                                          <p:spTgt spid="2">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fade">
                                      <p:cBhvr>
                                        <p:cTn id="43" dur="500"/>
                                        <p:tgtEl>
                                          <p:spTgt spid="2">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500"/>
                                        <p:tgtEl>
                                          <p:spTgt spid="2">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500"/>
                                        <p:tgtEl>
                                          <p:spTgt spid="3">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fade">
                                      <p:cBhvr>
                                        <p:cTn id="6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uiExpand="1" build="p"/>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72EE7182-8DF9-495F-AA7B-47B2A840D34F}"/>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4" name="Title 3">
            <a:extLst>
              <a:ext uri="{FF2B5EF4-FFF2-40B4-BE49-F238E27FC236}">
                <a16:creationId xmlns:a16="http://schemas.microsoft.com/office/drawing/2014/main" id="{FAF1A71D-B7FD-5C4F-98FF-7D3FB77561D0}"/>
              </a:ext>
            </a:extLst>
          </p:cNvPr>
          <p:cNvSpPr>
            <a:spLocks noGrp="1"/>
          </p:cNvSpPr>
          <p:nvPr>
            <p:ph type="title"/>
          </p:nvPr>
        </p:nvSpPr>
        <p:spPr/>
        <p:txBody>
          <a:bodyPr/>
          <a:lstStyle/>
          <a:p>
            <a:r>
              <a:rPr lang="en-US" sz="3300" dirty="0">
                <a:solidFill>
                  <a:schemeClr val="tx1"/>
                </a:solidFill>
                <a:latin typeface="Calibri" panose="020F0502020204030204" pitchFamily="34" charset="0"/>
                <a:cs typeface="Calibri" panose="020F0502020204030204" pitchFamily="34" charset="0"/>
              </a:rPr>
              <a:t>The </a:t>
            </a:r>
            <a:r>
              <a:rPr lang="en-US" sz="3300" dirty="0">
                <a:solidFill>
                  <a:srgbClr val="FF0000"/>
                </a:solidFill>
                <a:latin typeface="Calibri" panose="020F0502020204030204" pitchFamily="34" charset="0"/>
                <a:cs typeface="Calibri" panose="020F0502020204030204" pitchFamily="34" charset="0"/>
              </a:rPr>
              <a:t>Fair</a:t>
            </a:r>
            <a:r>
              <a:rPr lang="en-US" sz="3300" dirty="0">
                <a:solidFill>
                  <a:schemeClr val="tx1"/>
                </a:solidFill>
                <a:latin typeface="Calibri" panose="020F0502020204030204" pitchFamily="34" charset="0"/>
                <a:cs typeface="Calibri" panose="020F0502020204030204" pitchFamily="34" charset="0"/>
              </a:rPr>
              <a:t> Nontermination Problem</a:t>
            </a:r>
          </a:p>
        </p:txBody>
      </p:sp>
      <p:sp>
        <p:nvSpPr>
          <p:cNvPr id="8" name="Content Placeholder 1">
            <a:extLst>
              <a:ext uri="{FF2B5EF4-FFF2-40B4-BE49-F238E27FC236}">
                <a16:creationId xmlns:a16="http://schemas.microsoft.com/office/drawing/2014/main" id="{80FC4196-56C5-F546-8612-7DFD958CB1E8}"/>
              </a:ext>
            </a:extLst>
          </p:cNvPr>
          <p:cNvSpPr>
            <a:spLocks noGrp="1"/>
          </p:cNvSpPr>
          <p:nvPr>
            <p:ph sz="half" idx="2"/>
          </p:nvPr>
        </p:nvSpPr>
        <p:spPr>
          <a:xfrm>
            <a:off x="4838075" y="1447801"/>
            <a:ext cx="4153525" cy="838200"/>
          </a:xfrm>
          <a:ln>
            <a:noFill/>
          </a:ln>
        </p:spPr>
        <p:txBody>
          <a:bodyPr/>
          <a:lstStyle/>
          <a:p>
            <a:pPr marL="0" indent="0">
              <a:buNone/>
            </a:pPr>
            <a:r>
              <a:rPr lang="en-US" sz="2000" dirty="0">
                <a:solidFill>
                  <a:srgbClr val="FF0000"/>
                </a:solidFill>
                <a:latin typeface="Calibri" panose="020F0502020204030204" pitchFamily="34" charset="0"/>
                <a:cs typeface="Calibri" panose="020F0502020204030204" pitchFamily="34" charset="0"/>
              </a:rPr>
              <a:t>Fair run </a:t>
            </a:r>
            <a:r>
              <a:rPr lang="en-US" sz="2000" dirty="0">
                <a:latin typeface="Calibri" panose="020F0502020204030204" pitchFamily="34" charset="0"/>
                <a:cs typeface="Calibri" panose="020F0502020204030204" pitchFamily="34" charset="0"/>
              </a:rPr>
              <a:t>: every pending thread is eventually scheduled.</a:t>
            </a:r>
          </a:p>
        </p:txBody>
      </p:sp>
      <p:sp>
        <p:nvSpPr>
          <p:cNvPr id="9" name="TextBox 8">
            <a:extLst>
              <a:ext uri="{FF2B5EF4-FFF2-40B4-BE49-F238E27FC236}">
                <a16:creationId xmlns:a16="http://schemas.microsoft.com/office/drawing/2014/main" id="{A4C95A98-0064-5944-AE18-CEB181FCC623}"/>
              </a:ext>
            </a:extLst>
          </p:cNvPr>
          <p:cNvSpPr txBox="1"/>
          <p:nvPr/>
        </p:nvSpPr>
        <p:spPr>
          <a:xfrm>
            <a:off x="4876800" y="2715101"/>
            <a:ext cx="3876675" cy="565539"/>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Example: In any fair run,</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out</a:t>
            </a: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eventually scheduled</a:t>
            </a:r>
          </a:p>
        </p:txBody>
      </p:sp>
      <p:sp>
        <p:nvSpPr>
          <p:cNvPr id="10" name="Content Placeholder 1">
            <a:extLst>
              <a:ext uri="{FF2B5EF4-FFF2-40B4-BE49-F238E27FC236}">
                <a16:creationId xmlns:a16="http://schemas.microsoft.com/office/drawing/2014/main" id="{BF68C79C-F2A6-3941-A9CF-ED8E9D360F10}"/>
              </a:ext>
            </a:extLst>
          </p:cNvPr>
          <p:cNvSpPr txBox="1">
            <a:spLocks/>
          </p:cNvSpPr>
          <p:nvPr/>
        </p:nvSpPr>
        <p:spPr bwMode="auto">
          <a:xfrm>
            <a:off x="4724400" y="4176490"/>
            <a:ext cx="4495800" cy="8778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rPr>
              <a:t>Given a program</a:t>
            </a:r>
            <a:r>
              <a:rPr kumimoji="0" lang="en-US" sz="2000" b="0" i="0" u="none" strike="noStrike" kern="0" cap="none" spc="0" normalizeH="0" noProof="0" dirty="0">
                <a:ln>
                  <a:noFill/>
                </a:ln>
                <a:solidFill>
                  <a:srgbClr val="000000"/>
                </a:solidFill>
                <a:effectLst/>
                <a:uLnTx/>
                <a:uFillTx/>
              </a:rPr>
              <a:t> </a:t>
            </a:r>
            <a:r>
              <a:rPr kumimoji="0" lang="en-US" sz="2000" b="0" i="0" u="none" strike="noStrike" kern="0" cap="none" spc="0" normalizeH="0" baseline="0" noProof="0" dirty="0">
                <a:ln>
                  <a:noFill/>
                </a:ln>
                <a:solidFill>
                  <a:srgbClr val="000000"/>
                </a:solidFill>
                <a:effectLst/>
                <a:uLnTx/>
                <a:uFillTx/>
              </a:rPr>
              <a:t>and a bound </a:t>
            </a:r>
            <a:r>
              <a:rPr kumimoji="0" lang="en-US" sz="2000" b="0" i="0" u="none" strike="noStrike" kern="0" cap="none" spc="0" normalizeH="0" baseline="0" noProof="0" dirty="0">
                <a:ln>
                  <a:noFill/>
                </a:ln>
                <a:solidFill>
                  <a:srgbClr val="FF0000"/>
                </a:solidFill>
                <a:effectLst/>
                <a:uLnTx/>
                <a:uFillTx/>
              </a:rPr>
              <a:t>k</a:t>
            </a:r>
            <a:r>
              <a:rPr kumimoji="0" lang="en-US" sz="2000" b="0" i="0" u="none" strike="noStrike" kern="0" cap="none" spc="0" normalizeH="0" noProof="0" dirty="0">
                <a:ln>
                  <a:noFill/>
                </a:ln>
                <a:solidFill>
                  <a:srgbClr val="FF0000"/>
                </a:solidFill>
                <a:effectLst/>
                <a:uLnTx/>
                <a:uFillTx/>
              </a:rPr>
              <a:t> </a:t>
            </a:r>
            <a:r>
              <a:rPr kumimoji="0" lang="en-US" sz="2000" kern="0" dirty="0" err="1">
                <a:solidFill>
                  <a:srgbClr val="000000"/>
                </a:solidFill>
              </a:rPr>
              <a:t>i</a:t>
            </a:r>
            <a:r>
              <a:rPr kumimoji="0" lang="en-US" sz="2000" b="0" i="0" u="none" strike="noStrike" kern="0" cap="none" spc="0" normalizeH="0" baseline="0" noProof="0" dirty="0">
                <a:ln>
                  <a:noFill/>
                </a:ln>
                <a:solidFill>
                  <a:srgbClr val="000000"/>
                </a:solidFill>
                <a:effectLst/>
                <a:uLnTx/>
                <a:uFillTx/>
              </a:rPr>
              <a:t>s there a </a:t>
            </a:r>
            <a:r>
              <a:rPr kumimoji="0" lang="en-US" sz="2000" b="0" i="0" u="none" strike="noStrike" kern="0" cap="none" spc="0" normalizeH="0" baseline="0" noProof="0" dirty="0">
                <a:ln>
                  <a:noFill/>
                </a:ln>
                <a:solidFill>
                  <a:srgbClr val="FF0000"/>
                </a:solidFill>
                <a:effectLst/>
                <a:uLnTx/>
                <a:uFillTx/>
              </a:rPr>
              <a:t>k</a:t>
            </a:r>
            <a:r>
              <a:rPr kumimoji="0" lang="en-US" sz="2000" b="0" i="0" u="none" strike="noStrike" kern="0" cap="none" spc="0" normalizeH="0" baseline="0" noProof="0" dirty="0">
                <a:ln>
                  <a:noFill/>
                </a:ln>
                <a:solidFill>
                  <a:srgbClr val="000000"/>
                </a:solidFill>
                <a:effectLst/>
                <a:uLnTx/>
                <a:uFillTx/>
              </a:rPr>
              <a:t>-bounded</a:t>
            </a:r>
            <a:r>
              <a:rPr kumimoji="0" lang="en-US" sz="2000" b="0" i="0" u="none" strike="noStrike" kern="0" cap="none" spc="0" normalizeH="0" noProof="0" dirty="0">
                <a:ln>
                  <a:noFill/>
                </a:ln>
                <a:solidFill>
                  <a:srgbClr val="000000"/>
                </a:solidFill>
                <a:effectLst/>
                <a:uLnTx/>
                <a:uFillTx/>
              </a:rPr>
              <a:t> </a:t>
            </a:r>
            <a:r>
              <a:rPr kumimoji="0" lang="en-US" sz="2000" b="0" u="none" strike="noStrike" kern="0" cap="none" spc="0" normalizeH="0" baseline="0" noProof="0" dirty="0">
                <a:ln>
                  <a:noFill/>
                </a:ln>
                <a:solidFill>
                  <a:srgbClr val="FF0000"/>
                </a:solidFill>
                <a:effectLst/>
                <a:uLnTx/>
                <a:uFillTx/>
              </a:rPr>
              <a:t>fair</a:t>
            </a:r>
            <a:r>
              <a:rPr kumimoji="0" lang="en-US" sz="2000" b="0" i="1" u="none" strike="noStrike" kern="0" cap="none" spc="0" normalizeH="0" baseline="0" noProof="0" dirty="0">
                <a:ln>
                  <a:noFill/>
                </a:ln>
                <a:solidFill>
                  <a:srgbClr val="000000"/>
                </a:solidFill>
                <a:effectLst/>
                <a:uLnTx/>
                <a:uFillTx/>
              </a:rPr>
              <a:t> </a:t>
            </a:r>
            <a:r>
              <a:rPr kumimoji="0" lang="en-US" sz="2000" b="0" u="none" strike="noStrike" kern="0" cap="none" spc="0" normalizeH="0" baseline="0" noProof="0" dirty="0">
                <a:ln>
                  <a:noFill/>
                </a:ln>
                <a:solidFill>
                  <a:srgbClr val="FF0000"/>
                </a:solidFill>
                <a:effectLst/>
                <a:uLnTx/>
                <a:uFillTx/>
              </a:rPr>
              <a:t>nonterminating</a:t>
            </a:r>
            <a:r>
              <a:rPr kumimoji="0" lang="en-US" sz="2000" b="0" u="none" strike="noStrike" kern="0" cap="none" spc="0" normalizeH="0" baseline="0" noProof="0" dirty="0">
                <a:ln>
                  <a:noFill/>
                </a:ln>
                <a:solidFill>
                  <a:srgbClr val="000000"/>
                </a:solidFill>
                <a:effectLst/>
                <a:uLnTx/>
                <a:uFillTx/>
              </a:rPr>
              <a:t> run</a:t>
            </a:r>
            <a:r>
              <a:rPr kumimoji="0" lang="en-US" sz="2000" b="0" i="0" u="none" strike="noStrike" kern="0" cap="none" spc="0" normalizeH="0" baseline="0" noProof="0" dirty="0">
                <a:ln>
                  <a:noFill/>
                </a:ln>
                <a:solidFill>
                  <a:srgbClr val="000000"/>
                </a:solidFill>
                <a:effectLst/>
                <a:uLnTx/>
                <a:uFillTx/>
              </a:rPr>
              <a:t>?</a:t>
            </a:r>
          </a:p>
        </p:txBody>
      </p:sp>
      <p:sp>
        <p:nvSpPr>
          <p:cNvPr id="11" name="TextBox 10">
            <a:extLst>
              <a:ext uri="{FF2B5EF4-FFF2-40B4-BE49-F238E27FC236}">
                <a16:creationId xmlns:a16="http://schemas.microsoft.com/office/drawing/2014/main" id="{902D6B75-10BD-AE44-9419-523565C563F7}"/>
              </a:ext>
            </a:extLst>
          </p:cNvPr>
          <p:cNvSpPr txBox="1"/>
          <p:nvPr/>
        </p:nvSpPr>
        <p:spPr>
          <a:xfrm>
            <a:off x="4346270" y="5559974"/>
            <a:ext cx="4953000" cy="556306"/>
          </a:xfrm>
          <a:prstGeom prst="rect">
            <a:avLst/>
          </a:prstGeom>
          <a:noFill/>
        </p:spPr>
        <p:txBody>
          <a:bodyPr wrap="squar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Example: There is no </a:t>
            </a:r>
            <a:r>
              <a:rPr kumimoji="1" lang="en-US"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a:t>
            </a: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-bounded</a:t>
            </a:r>
          </a:p>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fair nonterminating run (for any </a:t>
            </a:r>
            <a:r>
              <a:rPr kumimoji="1" lang="en-US"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a:t>
            </a:r>
            <a:r>
              <a:rPr kumimoji="1" 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2" name="Rounded Rectangle 7">
            <a:extLst>
              <a:ext uri="{FF2B5EF4-FFF2-40B4-BE49-F238E27FC236}">
                <a16:creationId xmlns:a16="http://schemas.microsoft.com/office/drawing/2014/main" id="{93DF3215-8371-45BA-A9EF-67C7390E1E1D}"/>
              </a:ext>
            </a:extLst>
          </p:cNvPr>
          <p:cNvSpPr/>
          <p:nvPr/>
        </p:nvSpPr>
        <p:spPr bwMode="auto">
          <a:xfrm>
            <a:off x="2022170" y="346209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13" name="Rounded Rectangle 6">
            <a:extLst>
              <a:ext uri="{FF2B5EF4-FFF2-40B4-BE49-F238E27FC236}">
                <a16:creationId xmlns:a16="http://schemas.microsoft.com/office/drawing/2014/main" id="{86724044-670B-4626-8468-BE8D67678D30}"/>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15" name="Rounded Rectangle 8">
            <a:extLst>
              <a:ext uri="{FF2B5EF4-FFF2-40B4-BE49-F238E27FC236}">
                <a16:creationId xmlns:a16="http://schemas.microsoft.com/office/drawing/2014/main" id="{B7807141-1F03-4630-BE1A-584AF491029F}"/>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Tree>
    <p:extLst>
      <p:ext uri="{BB962C8B-B14F-4D97-AF65-F5344CB8AC3E}">
        <p14:creationId xmlns:p14="http://schemas.microsoft.com/office/powerpoint/2010/main" val="3777801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BCBF7-B942-A643-9195-E87903530F14}"/>
              </a:ext>
            </a:extLst>
          </p:cNvPr>
          <p:cNvSpPr>
            <a:spLocks noGrp="1"/>
          </p:cNvSpPr>
          <p:nvPr>
            <p:ph type="title"/>
          </p:nvPr>
        </p:nvSpPr>
        <p:spPr/>
        <p:txBody>
          <a:bodyPr/>
          <a:lstStyle/>
          <a:p>
            <a:r>
              <a:rPr lang="en-US" sz="3300" dirty="0">
                <a:solidFill>
                  <a:schemeClr val="tx1"/>
                </a:solidFill>
              </a:rPr>
              <a:t>Outline</a:t>
            </a:r>
          </a:p>
        </p:txBody>
      </p:sp>
      <p:sp>
        <p:nvSpPr>
          <p:cNvPr id="6" name="Content Placeholder 5">
            <a:extLst>
              <a:ext uri="{FF2B5EF4-FFF2-40B4-BE49-F238E27FC236}">
                <a16:creationId xmlns:a16="http://schemas.microsoft.com/office/drawing/2014/main" id="{2EBA4B7A-483F-B349-8891-13C44AE8A526}"/>
              </a:ext>
            </a:extLst>
          </p:cNvPr>
          <p:cNvSpPr>
            <a:spLocks noGrp="1"/>
          </p:cNvSpPr>
          <p:nvPr>
            <p:ph idx="1"/>
          </p:nvPr>
        </p:nvSpPr>
        <p:spPr/>
        <p:txBody>
          <a:bodyPr/>
          <a:lstStyle/>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nontermination</a:t>
            </a:r>
            <a:r>
              <a:rPr lang="en-US" dirty="0"/>
              <a:t> in 2EXPSPACE</a:t>
            </a:r>
          </a:p>
          <a:p>
            <a:pPr marL="0" indent="0">
              <a:buNone/>
            </a:pPr>
            <a:r>
              <a:rPr lang="en-US" dirty="0"/>
              <a:t>	- Thread languages</a:t>
            </a:r>
          </a:p>
          <a:p>
            <a:pPr marL="0" indent="0">
              <a:buNone/>
            </a:pPr>
            <a:r>
              <a:rPr lang="en-US" dirty="0"/>
              <a:t>	- </a:t>
            </a:r>
            <a:r>
              <a:rPr lang="en-US" dirty="0" err="1"/>
              <a:t>Downclosures</a:t>
            </a:r>
            <a:endParaRPr lang="en-US" dirty="0"/>
          </a:p>
          <a:p>
            <a:pPr marL="0" indent="0">
              <a:buNone/>
            </a:pPr>
            <a:r>
              <a:rPr lang="en-US" dirty="0"/>
              <a:t>	- Reduction to VASS</a:t>
            </a:r>
          </a:p>
          <a:p>
            <a:pPr marL="0" indent="0">
              <a:buNone/>
            </a:pPr>
            <a:endParaRPr lang="en-US" dirty="0"/>
          </a:p>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fair nontermination </a:t>
            </a:r>
            <a:r>
              <a:rPr lang="en-US" dirty="0"/>
              <a:t>decidable</a:t>
            </a:r>
          </a:p>
          <a:p>
            <a:pPr marL="0" indent="0">
              <a:buNone/>
            </a:pPr>
            <a:r>
              <a:rPr lang="en-US" dirty="0"/>
              <a:t>	- Obstacles</a:t>
            </a:r>
          </a:p>
          <a:p>
            <a:pPr marL="0" indent="0">
              <a:buNone/>
            </a:pPr>
            <a:r>
              <a:rPr lang="en-US" dirty="0"/>
              <a:t>	- Proof Outline</a:t>
            </a:r>
          </a:p>
        </p:txBody>
      </p:sp>
      <p:pic>
        <p:nvPicPr>
          <p:cNvPr id="8" name="Graphic 7" descr="Play with solid fill">
            <a:extLst>
              <a:ext uri="{FF2B5EF4-FFF2-40B4-BE49-F238E27FC236}">
                <a16:creationId xmlns:a16="http://schemas.microsoft.com/office/drawing/2014/main" id="{1579FA28-9CDA-4697-90B3-ED8ABEFD30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600200"/>
            <a:ext cx="639763" cy="639763"/>
          </a:xfrm>
          <a:prstGeom prst="rect">
            <a:avLst/>
          </a:prstGeom>
        </p:spPr>
      </p:pic>
    </p:spTree>
    <p:extLst>
      <p:ext uri="{BB962C8B-B14F-4D97-AF65-F5344CB8AC3E}">
        <p14:creationId xmlns:p14="http://schemas.microsoft.com/office/powerpoint/2010/main" val="604767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73225"/>
            <a:ext cx="8694738" cy="1470025"/>
          </a:xfrm>
        </p:spPr>
        <p:txBody>
          <a:bodyPr/>
          <a:lstStyle/>
          <a:p>
            <a:pPr eaLnBrk="1" hangingPunct="1"/>
            <a:r>
              <a:rPr lang="en-US" sz="3600" dirty="0">
                <a:solidFill>
                  <a:schemeClr val="tx1"/>
                </a:solidFill>
                <a:latin typeface="Calibri" panose="020F0502020204030204" pitchFamily="34" charset="0"/>
                <a:cs typeface="Calibri" panose="020F0502020204030204" pitchFamily="34" charset="0"/>
              </a:rPr>
              <a:t>Context-Bounded Verification of</a:t>
            </a:r>
            <a:br>
              <a:rPr lang="en-US" sz="3600" dirty="0">
                <a:solidFill>
                  <a:schemeClr val="tx1"/>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Liveness Properties for</a:t>
            </a:r>
            <a:br>
              <a:rPr lang="en-US" sz="3600" dirty="0">
                <a:latin typeface="Calibri" panose="020F0502020204030204" pitchFamily="34" charset="0"/>
                <a:cs typeface="Calibri" panose="020F0502020204030204" pitchFamily="34" charset="0"/>
              </a:rPr>
            </a:br>
            <a:r>
              <a:rPr lang="en-US" sz="3600" dirty="0">
                <a:solidFill>
                  <a:srgbClr val="FF0000"/>
                </a:solidFill>
                <a:latin typeface="Calibri" panose="020F0502020204030204" pitchFamily="34" charset="0"/>
                <a:cs typeface="Calibri" panose="020F0502020204030204" pitchFamily="34" charset="0"/>
              </a:rPr>
              <a:t>Multithreaded Shared-Memory Programs</a:t>
            </a:r>
          </a:p>
        </p:txBody>
      </p:sp>
      <p:sp>
        <p:nvSpPr>
          <p:cNvPr id="3075" name="Rectangle 3"/>
          <p:cNvSpPr>
            <a:spLocks noGrp="1" noChangeArrowheads="1"/>
          </p:cNvSpPr>
          <p:nvPr>
            <p:ph type="subTitle" idx="1"/>
          </p:nvPr>
        </p:nvSpPr>
        <p:spPr>
          <a:xfrm>
            <a:off x="228600" y="4267200"/>
            <a:ext cx="8694738" cy="1922462"/>
          </a:xfrm>
        </p:spPr>
        <p:txBody>
          <a:bodyPr/>
          <a:lstStyle/>
          <a:p>
            <a:pPr eaLnBrk="1" hangingPunct="1"/>
            <a:r>
              <a:rPr lang="en-US" dirty="0">
                <a:latin typeface="Calibri" panose="020F0502020204030204" pitchFamily="34" charset="0"/>
                <a:cs typeface="Calibri" panose="020F0502020204030204" pitchFamily="34" charset="0"/>
              </a:rPr>
              <a:t>Pascal Baumann, Rupak Majumdar,</a:t>
            </a:r>
          </a:p>
          <a:p>
            <a:pPr eaLnBrk="1" hangingPunct="1"/>
            <a:r>
              <a:rPr lang="en-US" u="sng" dirty="0">
                <a:latin typeface="Calibri" panose="020F0502020204030204" pitchFamily="34" charset="0"/>
                <a:cs typeface="Calibri" panose="020F0502020204030204" pitchFamily="34" charset="0"/>
              </a:rPr>
              <a:t>Ramanathan </a:t>
            </a:r>
            <a:r>
              <a:rPr lang="en-US" u="sng" dirty="0" err="1">
                <a:latin typeface="Calibri" panose="020F0502020204030204" pitchFamily="34" charset="0"/>
                <a:cs typeface="Calibri" panose="020F0502020204030204" pitchFamily="34" charset="0"/>
              </a:rPr>
              <a:t>Thinniyam</a:t>
            </a:r>
            <a:r>
              <a:rPr lang="en-US" dirty="0">
                <a:latin typeface="Calibri" panose="020F0502020204030204" pitchFamily="34" charset="0"/>
                <a:cs typeface="Calibri" panose="020F0502020204030204" pitchFamily="34" charset="0"/>
              </a:rPr>
              <a:t>, and Georg </a:t>
            </a:r>
            <a:r>
              <a:rPr lang="en-US" dirty="0" err="1">
                <a:latin typeface="Calibri" panose="020F0502020204030204" pitchFamily="34" charset="0"/>
                <a:cs typeface="Calibri" panose="020F0502020204030204" pitchFamily="34" charset="0"/>
              </a:rPr>
              <a:t>Zetzsche</a:t>
            </a:r>
            <a:endParaRPr lang="en-US" dirty="0">
              <a:latin typeface="Calibri" panose="020F0502020204030204" pitchFamily="34" charset="0"/>
              <a:cs typeface="Calibri" panose="020F0502020204030204" pitchFamily="34" charset="0"/>
            </a:endParaRPr>
          </a:p>
          <a:p>
            <a:pPr eaLnBrk="1" hangingPunct="1"/>
            <a:endParaRPr lang="en-US" dirty="0">
              <a:solidFill>
                <a:srgbClr val="3333CC"/>
              </a:solidFill>
              <a:latin typeface="Calibri" panose="020F0502020204030204" pitchFamily="34" charset="0"/>
              <a:cs typeface="Calibri" panose="020F0502020204030204" pitchFamily="34" charset="0"/>
            </a:endParaRPr>
          </a:p>
          <a:p>
            <a:pPr eaLnBrk="1" hangingPunct="1"/>
            <a:r>
              <a:rPr lang="en-US" sz="2400" dirty="0">
                <a:latin typeface="Calibri" panose="020F0502020204030204" pitchFamily="34" charset="0"/>
                <a:cs typeface="Calibri" panose="020F0502020204030204" pitchFamily="34" charset="0"/>
              </a:rPr>
              <a:t>Max Planck Institute for Software Systems</a:t>
            </a:r>
            <a:endParaRPr lang="en-US" sz="2400" dirty="0"/>
          </a:p>
          <a:p>
            <a:pPr eaLnBrk="1" hangingPunct="1"/>
            <a:endParaRPr lang="en-US" sz="2400" dirty="0">
              <a:solidFill>
                <a:srgbClr val="3C7610"/>
              </a:solidFill>
            </a:endParaRPr>
          </a:p>
        </p:txBody>
      </p:sp>
    </p:spTree>
    <p:extLst>
      <p:ext uri="{BB962C8B-B14F-4D97-AF65-F5344CB8AC3E}">
        <p14:creationId xmlns:p14="http://schemas.microsoft.com/office/powerpoint/2010/main" val="38762218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204F25CD-0CDE-445A-9CBA-2015C887DBE6}"/>
              </a:ext>
            </a:extLst>
          </p:cNvPr>
          <p:cNvCxnSpPr>
            <a:cxnSpLocks/>
          </p:cNvCxnSpPr>
          <p:nvPr/>
        </p:nvCxnSpPr>
        <p:spPr>
          <a:xfrm flipH="1" flipV="1">
            <a:off x="874174" y="2290170"/>
            <a:ext cx="5886" cy="695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1E4ABEE-97AE-4D8F-BE3E-2167B8DDADC1}"/>
              </a:ext>
            </a:extLst>
          </p:cNvPr>
          <p:cNvCxnSpPr>
            <a:cxnSpLocks/>
          </p:cNvCxnSpPr>
          <p:nvPr/>
        </p:nvCxnSpPr>
        <p:spPr>
          <a:xfrm>
            <a:off x="880062" y="5228121"/>
            <a:ext cx="6610759" cy="29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520E1E0-98EA-4DC9-AF85-164B3D0E1489}"/>
              </a:ext>
            </a:extLst>
          </p:cNvPr>
          <p:cNvCxnSpPr>
            <a:cxnSpLocks/>
          </p:cNvCxnSpPr>
          <p:nvPr/>
        </p:nvCxnSpPr>
        <p:spPr>
          <a:xfrm>
            <a:off x="880060" y="2987555"/>
            <a:ext cx="6610759" cy="29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B43314-D7E9-4E00-B759-389E50E8431F}"/>
              </a:ext>
            </a:extLst>
          </p:cNvPr>
          <p:cNvCxnSpPr>
            <a:cxnSpLocks/>
          </p:cNvCxnSpPr>
          <p:nvPr/>
        </p:nvCxnSpPr>
        <p:spPr>
          <a:xfrm>
            <a:off x="880061" y="4063782"/>
            <a:ext cx="6610759" cy="29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CE846291-5EE7-4E2E-9191-915A41931D9B}"/>
              </a:ext>
            </a:extLst>
          </p:cNvPr>
          <p:cNvSpPr/>
          <p:nvPr/>
        </p:nvSpPr>
        <p:spPr>
          <a:xfrm>
            <a:off x="874174" y="2796916"/>
            <a:ext cx="141281" cy="188375"/>
          </a:xfrm>
          <a:custGeom>
            <a:avLst/>
            <a:gdLst>
              <a:gd name="connsiteX0" fmla="*/ 0 w 188374"/>
              <a:gd name="connsiteY0" fmla="*/ 251166 h 251166"/>
              <a:gd name="connsiteX1" fmla="*/ 188374 w 188374"/>
              <a:gd name="connsiteY1" fmla="*/ 0 h 251166"/>
            </a:gdLst>
            <a:ahLst/>
            <a:cxnLst>
              <a:cxn ang="0">
                <a:pos x="connsiteX0" y="connsiteY0"/>
              </a:cxn>
              <a:cxn ang="0">
                <a:pos x="connsiteX1" y="connsiteY1"/>
              </a:cxn>
            </a:cxnLst>
            <a:rect l="l" t="t" r="r" b="b"/>
            <a:pathLst>
              <a:path w="188374" h="251166">
                <a:moveTo>
                  <a:pt x="0" y="251166"/>
                </a:moveTo>
                <a:cubicBezTo>
                  <a:pt x="64099" y="148802"/>
                  <a:pt x="128199" y="46439"/>
                  <a:pt x="1883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789F7E1C-34A8-4D0C-91D7-D6B34F9AC062}"/>
              </a:ext>
            </a:extLst>
          </p:cNvPr>
          <p:cNvSpPr/>
          <p:nvPr/>
        </p:nvSpPr>
        <p:spPr>
          <a:xfrm>
            <a:off x="1033115" y="2596585"/>
            <a:ext cx="447389" cy="162068"/>
          </a:xfrm>
          <a:custGeom>
            <a:avLst/>
            <a:gdLst>
              <a:gd name="connsiteX0" fmla="*/ 0 w 596518"/>
              <a:gd name="connsiteY0" fmla="*/ 216090 h 216090"/>
              <a:gd name="connsiteX1" fmla="*/ 266863 w 596518"/>
              <a:gd name="connsiteY1" fmla="*/ 23792 h 216090"/>
              <a:gd name="connsiteX2" fmla="*/ 408144 w 596518"/>
              <a:gd name="connsiteY2" fmla="*/ 23792 h 216090"/>
              <a:gd name="connsiteX3" fmla="*/ 596518 w 596518"/>
              <a:gd name="connsiteY3" fmla="*/ 212166 h 216090"/>
            </a:gdLst>
            <a:ahLst/>
            <a:cxnLst>
              <a:cxn ang="0">
                <a:pos x="connsiteX0" y="connsiteY0"/>
              </a:cxn>
              <a:cxn ang="0">
                <a:pos x="connsiteX1" y="connsiteY1"/>
              </a:cxn>
              <a:cxn ang="0">
                <a:pos x="connsiteX2" y="connsiteY2"/>
              </a:cxn>
              <a:cxn ang="0">
                <a:pos x="connsiteX3" y="connsiteY3"/>
              </a:cxn>
            </a:cxnLst>
            <a:rect l="l" t="t" r="r" b="b"/>
            <a:pathLst>
              <a:path w="596518" h="216090">
                <a:moveTo>
                  <a:pt x="0" y="216090"/>
                </a:moveTo>
                <a:cubicBezTo>
                  <a:pt x="99419" y="135966"/>
                  <a:pt x="198839" y="55842"/>
                  <a:pt x="266863" y="23792"/>
                </a:cubicBezTo>
                <a:cubicBezTo>
                  <a:pt x="334887" y="-8258"/>
                  <a:pt x="353202" y="-7604"/>
                  <a:pt x="408144" y="23792"/>
                </a:cubicBezTo>
                <a:cubicBezTo>
                  <a:pt x="463086" y="55188"/>
                  <a:pt x="523916" y="225248"/>
                  <a:pt x="596518" y="2121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54507AF9-630C-4982-AFA0-64CC5BB01E30}"/>
              </a:ext>
            </a:extLst>
          </p:cNvPr>
          <p:cNvSpPr/>
          <p:nvPr/>
        </p:nvSpPr>
        <p:spPr>
          <a:xfrm>
            <a:off x="1530541" y="2599712"/>
            <a:ext cx="129507" cy="147168"/>
          </a:xfrm>
          <a:custGeom>
            <a:avLst/>
            <a:gdLst>
              <a:gd name="connsiteX0" fmla="*/ 0 w 172676"/>
              <a:gd name="connsiteY0" fmla="*/ 196224 h 196224"/>
              <a:gd name="connsiteX1" fmla="*/ 172676 w 172676"/>
              <a:gd name="connsiteY1" fmla="*/ 0 h 196224"/>
            </a:gdLst>
            <a:ahLst/>
            <a:cxnLst>
              <a:cxn ang="0">
                <a:pos x="connsiteX0" y="connsiteY0"/>
              </a:cxn>
              <a:cxn ang="0">
                <a:pos x="connsiteX1" y="connsiteY1"/>
              </a:cxn>
            </a:cxnLst>
            <a:rect l="l" t="t" r="r" b="b"/>
            <a:pathLst>
              <a:path w="172676" h="196224">
                <a:moveTo>
                  <a:pt x="0" y="196224"/>
                </a:moveTo>
                <a:lnTo>
                  <a:pt x="17267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 name="Freeform: Shape 16">
            <a:extLst>
              <a:ext uri="{FF2B5EF4-FFF2-40B4-BE49-F238E27FC236}">
                <a16:creationId xmlns:a16="http://schemas.microsoft.com/office/drawing/2014/main" id="{329F7122-6188-4691-8A9D-718A031B297C}"/>
              </a:ext>
            </a:extLst>
          </p:cNvPr>
          <p:cNvSpPr/>
          <p:nvPr/>
        </p:nvSpPr>
        <p:spPr>
          <a:xfrm>
            <a:off x="1683595" y="2373189"/>
            <a:ext cx="223694" cy="197090"/>
          </a:xfrm>
          <a:custGeom>
            <a:avLst/>
            <a:gdLst>
              <a:gd name="connsiteX0" fmla="*/ 0 w 298259"/>
              <a:gd name="connsiteY0" fmla="*/ 262787 h 262787"/>
              <a:gd name="connsiteX1" fmla="*/ 192299 w 298259"/>
              <a:gd name="connsiteY1" fmla="*/ 39092 h 262787"/>
              <a:gd name="connsiteX2" fmla="*/ 298259 w 298259"/>
              <a:gd name="connsiteY2" fmla="*/ 19470 h 262787"/>
            </a:gdLst>
            <a:ahLst/>
            <a:cxnLst>
              <a:cxn ang="0">
                <a:pos x="connsiteX0" y="connsiteY0"/>
              </a:cxn>
              <a:cxn ang="0">
                <a:pos x="connsiteX1" y="connsiteY1"/>
              </a:cxn>
              <a:cxn ang="0">
                <a:pos x="connsiteX2" y="connsiteY2"/>
              </a:cxn>
            </a:cxnLst>
            <a:rect l="l" t="t" r="r" b="b"/>
            <a:pathLst>
              <a:path w="298259" h="262787">
                <a:moveTo>
                  <a:pt x="0" y="262787"/>
                </a:moveTo>
                <a:cubicBezTo>
                  <a:pt x="71294" y="171216"/>
                  <a:pt x="142589" y="79645"/>
                  <a:pt x="192299" y="39092"/>
                </a:cubicBezTo>
                <a:cubicBezTo>
                  <a:pt x="242009" y="-1461"/>
                  <a:pt x="226311" y="-14542"/>
                  <a:pt x="298259" y="19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B5995664-9CE2-49AD-A8C6-47945D2E5A5A}"/>
              </a:ext>
            </a:extLst>
          </p:cNvPr>
          <p:cNvSpPr/>
          <p:nvPr/>
        </p:nvSpPr>
        <p:spPr>
          <a:xfrm>
            <a:off x="1960270" y="2414281"/>
            <a:ext cx="153054" cy="164828"/>
          </a:xfrm>
          <a:custGeom>
            <a:avLst/>
            <a:gdLst>
              <a:gd name="connsiteX0" fmla="*/ 0 w 204072"/>
              <a:gd name="connsiteY0" fmla="*/ 0 h 219770"/>
              <a:gd name="connsiteX1" fmla="*/ 204072 w 204072"/>
              <a:gd name="connsiteY1" fmla="*/ 219770 h 219770"/>
            </a:gdLst>
            <a:ahLst/>
            <a:cxnLst>
              <a:cxn ang="0">
                <a:pos x="connsiteX0" y="connsiteY0"/>
              </a:cxn>
              <a:cxn ang="0">
                <a:pos x="connsiteX1" y="connsiteY1"/>
              </a:cxn>
            </a:cxnLst>
            <a:rect l="l" t="t" r="r" b="b"/>
            <a:pathLst>
              <a:path w="204072" h="219770">
                <a:moveTo>
                  <a:pt x="0" y="0"/>
                </a:moveTo>
                <a:lnTo>
                  <a:pt x="204072" y="21977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 name="Straight Connector 20">
            <a:extLst>
              <a:ext uri="{FF2B5EF4-FFF2-40B4-BE49-F238E27FC236}">
                <a16:creationId xmlns:a16="http://schemas.microsoft.com/office/drawing/2014/main" id="{7B46CA34-280B-4E9D-ABB0-1B59D2A7B0D3}"/>
              </a:ext>
            </a:extLst>
          </p:cNvPr>
          <p:cNvCxnSpPr>
            <a:cxnSpLocks/>
          </p:cNvCxnSpPr>
          <p:nvPr/>
        </p:nvCxnSpPr>
        <p:spPr>
          <a:xfrm flipV="1">
            <a:off x="2101550" y="2569416"/>
            <a:ext cx="1362770" cy="8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F91028DC-08C4-40F6-BCCD-EE801EC616B7}"/>
              </a:ext>
            </a:extLst>
          </p:cNvPr>
          <p:cNvSpPr/>
          <p:nvPr/>
        </p:nvSpPr>
        <p:spPr>
          <a:xfrm>
            <a:off x="3452547" y="2362898"/>
            <a:ext cx="341428" cy="207381"/>
          </a:xfrm>
          <a:custGeom>
            <a:avLst/>
            <a:gdLst>
              <a:gd name="connsiteX0" fmla="*/ 0 w 455237"/>
              <a:gd name="connsiteY0" fmla="*/ 276508 h 276508"/>
              <a:gd name="connsiteX1" fmla="*/ 337504 w 455237"/>
              <a:gd name="connsiteY1" fmla="*/ 21418 h 276508"/>
              <a:gd name="connsiteX2" fmla="*/ 455237 w 455237"/>
              <a:gd name="connsiteY2" fmla="*/ 44964 h 276508"/>
            </a:gdLst>
            <a:ahLst/>
            <a:cxnLst>
              <a:cxn ang="0">
                <a:pos x="connsiteX0" y="connsiteY0"/>
              </a:cxn>
              <a:cxn ang="0">
                <a:pos x="connsiteX1" y="connsiteY1"/>
              </a:cxn>
              <a:cxn ang="0">
                <a:pos x="connsiteX2" y="connsiteY2"/>
              </a:cxn>
            </a:cxnLst>
            <a:rect l="l" t="t" r="r" b="b"/>
            <a:pathLst>
              <a:path w="455237" h="276508">
                <a:moveTo>
                  <a:pt x="0" y="276508"/>
                </a:moveTo>
                <a:cubicBezTo>
                  <a:pt x="130815" y="168258"/>
                  <a:pt x="261631" y="60009"/>
                  <a:pt x="337504" y="21418"/>
                </a:cubicBezTo>
                <a:cubicBezTo>
                  <a:pt x="413377" y="-17173"/>
                  <a:pt x="428420" y="-167"/>
                  <a:pt x="455237" y="449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 name="Freeform: Shape 24">
            <a:extLst>
              <a:ext uri="{FF2B5EF4-FFF2-40B4-BE49-F238E27FC236}">
                <a16:creationId xmlns:a16="http://schemas.microsoft.com/office/drawing/2014/main" id="{768F509B-4ED3-408F-AAE2-2D805FEBEBDC}"/>
              </a:ext>
            </a:extLst>
          </p:cNvPr>
          <p:cNvSpPr/>
          <p:nvPr/>
        </p:nvSpPr>
        <p:spPr>
          <a:xfrm>
            <a:off x="3829295" y="2443715"/>
            <a:ext cx="100074" cy="105961"/>
          </a:xfrm>
          <a:custGeom>
            <a:avLst/>
            <a:gdLst>
              <a:gd name="connsiteX0" fmla="*/ 0 w 133432"/>
              <a:gd name="connsiteY0" fmla="*/ 0 h 141281"/>
              <a:gd name="connsiteX1" fmla="*/ 133432 w 133432"/>
              <a:gd name="connsiteY1" fmla="*/ 141281 h 141281"/>
            </a:gdLst>
            <a:ahLst/>
            <a:cxnLst>
              <a:cxn ang="0">
                <a:pos x="connsiteX0" y="connsiteY0"/>
              </a:cxn>
              <a:cxn ang="0">
                <a:pos x="connsiteX1" y="connsiteY1"/>
              </a:cxn>
            </a:cxnLst>
            <a:rect l="l" t="t" r="r" b="b"/>
            <a:pathLst>
              <a:path w="133432" h="141281">
                <a:moveTo>
                  <a:pt x="0" y="0"/>
                </a:moveTo>
                <a:lnTo>
                  <a:pt x="133432" y="14128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 name="Freeform: Shape 27">
            <a:extLst>
              <a:ext uri="{FF2B5EF4-FFF2-40B4-BE49-F238E27FC236}">
                <a16:creationId xmlns:a16="http://schemas.microsoft.com/office/drawing/2014/main" id="{CB0A7550-FB51-4C13-A7C4-F52BEAEC28DE}"/>
              </a:ext>
            </a:extLst>
          </p:cNvPr>
          <p:cNvSpPr/>
          <p:nvPr/>
        </p:nvSpPr>
        <p:spPr>
          <a:xfrm>
            <a:off x="3979406" y="2590882"/>
            <a:ext cx="267845" cy="79471"/>
          </a:xfrm>
          <a:custGeom>
            <a:avLst/>
            <a:gdLst>
              <a:gd name="connsiteX0" fmla="*/ 0 w 357126"/>
              <a:gd name="connsiteY0" fmla="*/ 0 h 105961"/>
              <a:gd name="connsiteX1" fmla="*/ 200147 w 357126"/>
              <a:gd name="connsiteY1" fmla="*/ 94187 h 105961"/>
              <a:gd name="connsiteX2" fmla="*/ 357126 w 357126"/>
              <a:gd name="connsiteY2" fmla="*/ 105961 h 105961"/>
            </a:gdLst>
            <a:ahLst/>
            <a:cxnLst>
              <a:cxn ang="0">
                <a:pos x="connsiteX0" y="connsiteY0"/>
              </a:cxn>
              <a:cxn ang="0">
                <a:pos x="connsiteX1" y="connsiteY1"/>
              </a:cxn>
              <a:cxn ang="0">
                <a:pos x="connsiteX2" y="connsiteY2"/>
              </a:cxn>
            </a:cxnLst>
            <a:rect l="l" t="t" r="r" b="b"/>
            <a:pathLst>
              <a:path w="357126" h="105961">
                <a:moveTo>
                  <a:pt x="0" y="0"/>
                </a:moveTo>
                <a:cubicBezTo>
                  <a:pt x="70313" y="38263"/>
                  <a:pt x="140626" y="76527"/>
                  <a:pt x="200147" y="94187"/>
                </a:cubicBezTo>
                <a:cubicBezTo>
                  <a:pt x="259668" y="111847"/>
                  <a:pt x="336196" y="92225"/>
                  <a:pt x="357126" y="1059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1884965D-2895-4939-AA99-F1A263BCDC06}"/>
              </a:ext>
            </a:extLst>
          </p:cNvPr>
          <p:cNvSpPr/>
          <p:nvPr/>
        </p:nvSpPr>
        <p:spPr>
          <a:xfrm>
            <a:off x="4291401" y="2654743"/>
            <a:ext cx="155997" cy="101858"/>
          </a:xfrm>
          <a:custGeom>
            <a:avLst/>
            <a:gdLst>
              <a:gd name="connsiteX0" fmla="*/ 0 w 207996"/>
              <a:gd name="connsiteY0" fmla="*/ 0 h 102036"/>
              <a:gd name="connsiteX1" fmla="*/ 207996 w 207996"/>
              <a:gd name="connsiteY1" fmla="*/ 102036 h 102036"/>
            </a:gdLst>
            <a:ahLst/>
            <a:cxnLst>
              <a:cxn ang="0">
                <a:pos x="connsiteX0" y="connsiteY0"/>
              </a:cxn>
              <a:cxn ang="0">
                <a:pos x="connsiteX1" y="connsiteY1"/>
              </a:cxn>
            </a:cxnLst>
            <a:rect l="l" t="t" r="r" b="b"/>
            <a:pathLst>
              <a:path w="207996" h="102036">
                <a:moveTo>
                  <a:pt x="0" y="0"/>
                </a:moveTo>
                <a:lnTo>
                  <a:pt x="207996" y="102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1" name="Straight Connector 30">
            <a:extLst>
              <a:ext uri="{FF2B5EF4-FFF2-40B4-BE49-F238E27FC236}">
                <a16:creationId xmlns:a16="http://schemas.microsoft.com/office/drawing/2014/main" id="{0DFDC2D5-D9DA-47A2-9441-3A552F2F3431}"/>
              </a:ext>
            </a:extLst>
          </p:cNvPr>
          <p:cNvCxnSpPr>
            <a:cxnSpLocks/>
          </p:cNvCxnSpPr>
          <p:nvPr/>
        </p:nvCxnSpPr>
        <p:spPr>
          <a:xfrm flipV="1">
            <a:off x="4447398" y="2739521"/>
            <a:ext cx="1362770" cy="8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CFE6B4F6-F37D-4C86-80A5-EFC21F1522AB}"/>
              </a:ext>
            </a:extLst>
          </p:cNvPr>
          <p:cNvSpPr/>
          <p:nvPr/>
        </p:nvSpPr>
        <p:spPr>
          <a:xfrm>
            <a:off x="5804282" y="2520241"/>
            <a:ext cx="206035" cy="214865"/>
          </a:xfrm>
          <a:custGeom>
            <a:avLst/>
            <a:gdLst>
              <a:gd name="connsiteX0" fmla="*/ 0 w 274713"/>
              <a:gd name="connsiteY0" fmla="*/ 286486 h 286486"/>
              <a:gd name="connsiteX1" fmla="*/ 274713 w 274713"/>
              <a:gd name="connsiteY1" fmla="*/ 0 h 286486"/>
            </a:gdLst>
            <a:ahLst/>
            <a:cxnLst>
              <a:cxn ang="0">
                <a:pos x="connsiteX0" y="connsiteY0"/>
              </a:cxn>
              <a:cxn ang="0">
                <a:pos x="connsiteX1" y="connsiteY1"/>
              </a:cxn>
            </a:cxnLst>
            <a:rect l="l" t="t" r="r" b="b"/>
            <a:pathLst>
              <a:path w="274713" h="286486">
                <a:moveTo>
                  <a:pt x="0" y="286486"/>
                </a:moveTo>
                <a:cubicBezTo>
                  <a:pt x="97785" y="167117"/>
                  <a:pt x="195570" y="47748"/>
                  <a:pt x="2747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5" name="Freeform: Shape 34">
            <a:extLst>
              <a:ext uri="{FF2B5EF4-FFF2-40B4-BE49-F238E27FC236}">
                <a16:creationId xmlns:a16="http://schemas.microsoft.com/office/drawing/2014/main" id="{F620BDC9-D0BC-46AD-93B4-A650F41D3B67}"/>
              </a:ext>
            </a:extLst>
          </p:cNvPr>
          <p:cNvSpPr/>
          <p:nvPr/>
        </p:nvSpPr>
        <p:spPr>
          <a:xfrm>
            <a:off x="6025033" y="2376018"/>
            <a:ext cx="94187" cy="117734"/>
          </a:xfrm>
          <a:custGeom>
            <a:avLst/>
            <a:gdLst>
              <a:gd name="connsiteX0" fmla="*/ 0 w 125583"/>
              <a:gd name="connsiteY0" fmla="*/ 156979 h 156979"/>
              <a:gd name="connsiteX1" fmla="*/ 125583 w 125583"/>
              <a:gd name="connsiteY1" fmla="*/ 0 h 156979"/>
            </a:gdLst>
            <a:ahLst/>
            <a:cxnLst>
              <a:cxn ang="0">
                <a:pos x="connsiteX0" y="connsiteY0"/>
              </a:cxn>
              <a:cxn ang="0">
                <a:pos x="connsiteX1" y="connsiteY1"/>
              </a:cxn>
            </a:cxnLst>
            <a:rect l="l" t="t" r="r" b="b"/>
            <a:pathLst>
              <a:path w="125583" h="156979">
                <a:moveTo>
                  <a:pt x="0" y="156979"/>
                </a:moveTo>
                <a:lnTo>
                  <a:pt x="12558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 name="Freeform: Shape 37">
            <a:extLst>
              <a:ext uri="{FF2B5EF4-FFF2-40B4-BE49-F238E27FC236}">
                <a16:creationId xmlns:a16="http://schemas.microsoft.com/office/drawing/2014/main" id="{F6341CCD-E10E-4D21-B362-4FA7A0D537A1}"/>
              </a:ext>
            </a:extLst>
          </p:cNvPr>
          <p:cNvSpPr/>
          <p:nvPr/>
        </p:nvSpPr>
        <p:spPr>
          <a:xfrm>
            <a:off x="6148654" y="2256320"/>
            <a:ext cx="144224" cy="219771"/>
          </a:xfrm>
          <a:custGeom>
            <a:avLst/>
            <a:gdLst>
              <a:gd name="connsiteX0" fmla="*/ 0 w 192299"/>
              <a:gd name="connsiteY0" fmla="*/ 120352 h 293028"/>
              <a:gd name="connsiteX1" fmla="*/ 90263 w 192299"/>
              <a:gd name="connsiteY1" fmla="*/ 6542 h 293028"/>
              <a:gd name="connsiteX2" fmla="*/ 192299 w 192299"/>
              <a:gd name="connsiteY2" fmla="*/ 293028 h 293028"/>
            </a:gdLst>
            <a:ahLst/>
            <a:cxnLst>
              <a:cxn ang="0">
                <a:pos x="connsiteX0" y="connsiteY0"/>
              </a:cxn>
              <a:cxn ang="0">
                <a:pos x="connsiteX1" y="connsiteY1"/>
              </a:cxn>
              <a:cxn ang="0">
                <a:pos x="connsiteX2" y="connsiteY2"/>
              </a:cxn>
            </a:cxnLst>
            <a:rect l="l" t="t" r="r" b="b"/>
            <a:pathLst>
              <a:path w="192299" h="293028">
                <a:moveTo>
                  <a:pt x="0" y="120352"/>
                </a:moveTo>
                <a:cubicBezTo>
                  <a:pt x="29106" y="49057"/>
                  <a:pt x="58213" y="-22237"/>
                  <a:pt x="90263" y="6542"/>
                </a:cubicBezTo>
                <a:cubicBezTo>
                  <a:pt x="122313" y="35321"/>
                  <a:pt x="157306" y="164174"/>
                  <a:pt x="192299" y="2930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1" name="Freeform: Shape 40">
            <a:extLst>
              <a:ext uri="{FF2B5EF4-FFF2-40B4-BE49-F238E27FC236}">
                <a16:creationId xmlns:a16="http://schemas.microsoft.com/office/drawing/2014/main" id="{763CE707-9FFC-485F-9755-ACD85A940612}"/>
              </a:ext>
            </a:extLst>
          </p:cNvPr>
          <p:cNvSpPr/>
          <p:nvPr/>
        </p:nvSpPr>
        <p:spPr>
          <a:xfrm>
            <a:off x="6322311" y="2523185"/>
            <a:ext cx="82414" cy="206035"/>
          </a:xfrm>
          <a:custGeom>
            <a:avLst/>
            <a:gdLst>
              <a:gd name="connsiteX0" fmla="*/ 0 w 109885"/>
              <a:gd name="connsiteY0" fmla="*/ 0 h 274713"/>
              <a:gd name="connsiteX1" fmla="*/ 109885 w 109885"/>
              <a:gd name="connsiteY1" fmla="*/ 274713 h 274713"/>
            </a:gdLst>
            <a:ahLst/>
            <a:cxnLst>
              <a:cxn ang="0">
                <a:pos x="connsiteX0" y="connsiteY0"/>
              </a:cxn>
              <a:cxn ang="0">
                <a:pos x="connsiteX1" y="connsiteY1"/>
              </a:cxn>
            </a:cxnLst>
            <a:rect l="l" t="t" r="r" b="b"/>
            <a:pathLst>
              <a:path w="109885" h="274713">
                <a:moveTo>
                  <a:pt x="0" y="0"/>
                </a:moveTo>
                <a:lnTo>
                  <a:pt x="109885" y="2747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3" name="Freeform: Shape 42">
            <a:extLst>
              <a:ext uri="{FF2B5EF4-FFF2-40B4-BE49-F238E27FC236}">
                <a16:creationId xmlns:a16="http://schemas.microsoft.com/office/drawing/2014/main" id="{F59046E1-E323-454D-96B9-DD70A0BFE5AC}"/>
              </a:ext>
            </a:extLst>
          </p:cNvPr>
          <p:cNvSpPr/>
          <p:nvPr/>
        </p:nvSpPr>
        <p:spPr>
          <a:xfrm>
            <a:off x="6437101" y="2773370"/>
            <a:ext cx="270788" cy="247241"/>
          </a:xfrm>
          <a:custGeom>
            <a:avLst/>
            <a:gdLst>
              <a:gd name="connsiteX0" fmla="*/ 0 w 361050"/>
              <a:gd name="connsiteY0" fmla="*/ 0 h 329655"/>
              <a:gd name="connsiteX1" fmla="*/ 70640 w 361050"/>
              <a:gd name="connsiteY1" fmla="*/ 176601 h 329655"/>
              <a:gd name="connsiteX2" fmla="*/ 361050 w 361050"/>
              <a:gd name="connsiteY2" fmla="*/ 329655 h 329655"/>
            </a:gdLst>
            <a:ahLst/>
            <a:cxnLst>
              <a:cxn ang="0">
                <a:pos x="connsiteX0" y="connsiteY0"/>
              </a:cxn>
              <a:cxn ang="0">
                <a:pos x="connsiteX1" y="connsiteY1"/>
              </a:cxn>
              <a:cxn ang="0">
                <a:pos x="connsiteX2" y="connsiteY2"/>
              </a:cxn>
            </a:cxnLst>
            <a:rect l="l" t="t" r="r" b="b"/>
            <a:pathLst>
              <a:path w="361050" h="329655">
                <a:moveTo>
                  <a:pt x="0" y="0"/>
                </a:moveTo>
                <a:cubicBezTo>
                  <a:pt x="5232" y="60829"/>
                  <a:pt x="10465" y="121659"/>
                  <a:pt x="70640" y="176601"/>
                </a:cubicBezTo>
                <a:cubicBezTo>
                  <a:pt x="130815" y="231544"/>
                  <a:pt x="284523" y="243971"/>
                  <a:pt x="361050" y="3296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44" name="Straight Connector 43">
            <a:extLst>
              <a:ext uri="{FF2B5EF4-FFF2-40B4-BE49-F238E27FC236}">
                <a16:creationId xmlns:a16="http://schemas.microsoft.com/office/drawing/2014/main" id="{ACBB2959-87D4-498A-81DD-F53D82121AA6}"/>
              </a:ext>
            </a:extLst>
          </p:cNvPr>
          <p:cNvCxnSpPr>
            <a:cxnSpLocks/>
          </p:cNvCxnSpPr>
          <p:nvPr/>
        </p:nvCxnSpPr>
        <p:spPr>
          <a:xfrm flipH="1">
            <a:off x="2125094" y="2055193"/>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E8333BA-A2DF-4322-99C3-EB09DE0E7592}"/>
              </a:ext>
            </a:extLst>
          </p:cNvPr>
          <p:cNvCxnSpPr>
            <a:cxnSpLocks/>
          </p:cNvCxnSpPr>
          <p:nvPr/>
        </p:nvCxnSpPr>
        <p:spPr>
          <a:xfrm flipH="1">
            <a:off x="3455487" y="2025760"/>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E3F9BE-2E0F-4EBF-B875-0124E3F5BB54}"/>
              </a:ext>
            </a:extLst>
          </p:cNvPr>
          <p:cNvCxnSpPr>
            <a:cxnSpLocks/>
          </p:cNvCxnSpPr>
          <p:nvPr/>
        </p:nvCxnSpPr>
        <p:spPr>
          <a:xfrm flipH="1">
            <a:off x="4432676" y="2025760"/>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AEDBB20-7B90-46DD-97C8-D7D50C8AC916}"/>
              </a:ext>
            </a:extLst>
          </p:cNvPr>
          <p:cNvCxnSpPr>
            <a:cxnSpLocks/>
          </p:cNvCxnSpPr>
          <p:nvPr/>
        </p:nvCxnSpPr>
        <p:spPr>
          <a:xfrm flipH="1">
            <a:off x="5810163" y="2040477"/>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9C4C5A-CD3A-4B0F-945F-EE7156BB0AA3}"/>
              </a:ext>
            </a:extLst>
          </p:cNvPr>
          <p:cNvCxnSpPr>
            <a:cxnSpLocks/>
          </p:cNvCxnSpPr>
          <p:nvPr/>
        </p:nvCxnSpPr>
        <p:spPr>
          <a:xfrm flipH="1">
            <a:off x="6713769" y="2076985"/>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AB7B6-F562-4796-8E52-968CEE21EC5A}"/>
              </a:ext>
            </a:extLst>
          </p:cNvPr>
          <p:cNvCxnSpPr>
            <a:cxnSpLocks/>
            <a:stCxn id="13" idx="5"/>
          </p:cNvCxnSpPr>
          <p:nvPr/>
        </p:nvCxnSpPr>
        <p:spPr>
          <a:xfrm>
            <a:off x="1566782" y="2775475"/>
            <a:ext cx="534845" cy="12455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Freeform: Shape 56">
            <a:extLst>
              <a:ext uri="{FF2B5EF4-FFF2-40B4-BE49-F238E27FC236}">
                <a16:creationId xmlns:a16="http://schemas.microsoft.com/office/drawing/2014/main" id="{1E56067C-5DF9-4404-A724-656836E876E8}"/>
              </a:ext>
            </a:extLst>
          </p:cNvPr>
          <p:cNvSpPr/>
          <p:nvPr/>
        </p:nvSpPr>
        <p:spPr>
          <a:xfrm>
            <a:off x="2125097" y="3742252"/>
            <a:ext cx="259014" cy="326191"/>
          </a:xfrm>
          <a:custGeom>
            <a:avLst/>
            <a:gdLst>
              <a:gd name="connsiteX0" fmla="*/ 0 w 345352"/>
              <a:gd name="connsiteY0" fmla="*/ 434921 h 434921"/>
              <a:gd name="connsiteX1" fmla="*/ 180525 w 345352"/>
              <a:gd name="connsiteY1" fmla="*/ 58172 h 434921"/>
              <a:gd name="connsiteX2" fmla="*/ 345352 w 345352"/>
              <a:gd name="connsiteY2" fmla="*/ 7154 h 434921"/>
            </a:gdLst>
            <a:ahLst/>
            <a:cxnLst>
              <a:cxn ang="0">
                <a:pos x="connsiteX0" y="connsiteY0"/>
              </a:cxn>
              <a:cxn ang="0">
                <a:pos x="connsiteX1" y="connsiteY1"/>
              </a:cxn>
              <a:cxn ang="0">
                <a:pos x="connsiteX2" y="connsiteY2"/>
              </a:cxn>
            </a:cxnLst>
            <a:rect l="l" t="t" r="r" b="b"/>
            <a:pathLst>
              <a:path w="345352" h="434921">
                <a:moveTo>
                  <a:pt x="0" y="434921"/>
                </a:moveTo>
                <a:cubicBezTo>
                  <a:pt x="61483" y="282193"/>
                  <a:pt x="122966" y="129466"/>
                  <a:pt x="180525" y="58172"/>
                </a:cubicBezTo>
                <a:cubicBezTo>
                  <a:pt x="238084" y="-13122"/>
                  <a:pt x="291718" y="-2984"/>
                  <a:pt x="345352" y="71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9" name="Freeform: Shape 58">
            <a:extLst>
              <a:ext uri="{FF2B5EF4-FFF2-40B4-BE49-F238E27FC236}">
                <a16:creationId xmlns:a16="http://schemas.microsoft.com/office/drawing/2014/main" id="{983B3EE7-861A-4641-BFE5-837C68A4F3D8}"/>
              </a:ext>
            </a:extLst>
          </p:cNvPr>
          <p:cNvSpPr/>
          <p:nvPr/>
        </p:nvSpPr>
        <p:spPr>
          <a:xfrm>
            <a:off x="2425319" y="3762334"/>
            <a:ext cx="103017" cy="108905"/>
          </a:xfrm>
          <a:custGeom>
            <a:avLst/>
            <a:gdLst>
              <a:gd name="connsiteX0" fmla="*/ 0 w 137356"/>
              <a:gd name="connsiteY0" fmla="*/ 0 h 145206"/>
              <a:gd name="connsiteX1" fmla="*/ 137356 w 137356"/>
              <a:gd name="connsiteY1" fmla="*/ 145206 h 145206"/>
            </a:gdLst>
            <a:ahLst/>
            <a:cxnLst>
              <a:cxn ang="0">
                <a:pos x="connsiteX0" y="connsiteY0"/>
              </a:cxn>
              <a:cxn ang="0">
                <a:pos x="connsiteX1" y="connsiteY1"/>
              </a:cxn>
            </a:cxnLst>
            <a:rect l="l" t="t" r="r" b="b"/>
            <a:pathLst>
              <a:path w="137356" h="145206">
                <a:moveTo>
                  <a:pt x="0" y="0"/>
                </a:moveTo>
                <a:lnTo>
                  <a:pt x="137356" y="1452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1" name="Freeform: Shape 60">
            <a:extLst>
              <a:ext uri="{FF2B5EF4-FFF2-40B4-BE49-F238E27FC236}">
                <a16:creationId xmlns:a16="http://schemas.microsoft.com/office/drawing/2014/main" id="{A1C80B55-30F5-4B0A-96CD-7866A615BF6B}"/>
              </a:ext>
            </a:extLst>
          </p:cNvPr>
          <p:cNvSpPr/>
          <p:nvPr/>
        </p:nvSpPr>
        <p:spPr>
          <a:xfrm>
            <a:off x="2566599" y="3812371"/>
            <a:ext cx="282562" cy="163307"/>
          </a:xfrm>
          <a:custGeom>
            <a:avLst/>
            <a:gdLst>
              <a:gd name="connsiteX0" fmla="*/ 0 w 376749"/>
              <a:gd name="connsiteY0" fmla="*/ 137357 h 217743"/>
              <a:gd name="connsiteX1" fmla="*/ 90263 w 376749"/>
              <a:gd name="connsiteY1" fmla="*/ 211921 h 217743"/>
              <a:gd name="connsiteX2" fmla="*/ 376749 w 376749"/>
              <a:gd name="connsiteY2" fmla="*/ 0 h 217743"/>
            </a:gdLst>
            <a:ahLst/>
            <a:cxnLst>
              <a:cxn ang="0">
                <a:pos x="connsiteX0" y="connsiteY0"/>
              </a:cxn>
              <a:cxn ang="0">
                <a:pos x="connsiteX1" y="connsiteY1"/>
              </a:cxn>
              <a:cxn ang="0">
                <a:pos x="connsiteX2" y="connsiteY2"/>
              </a:cxn>
            </a:cxnLst>
            <a:rect l="l" t="t" r="r" b="b"/>
            <a:pathLst>
              <a:path w="376749" h="217743">
                <a:moveTo>
                  <a:pt x="0" y="137357"/>
                </a:moveTo>
                <a:cubicBezTo>
                  <a:pt x="13736" y="186085"/>
                  <a:pt x="27472" y="234814"/>
                  <a:pt x="90263" y="211921"/>
                </a:cubicBezTo>
                <a:cubicBezTo>
                  <a:pt x="153054" y="189028"/>
                  <a:pt x="264901" y="94514"/>
                  <a:pt x="37674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3" name="Freeform: Shape 62">
            <a:extLst>
              <a:ext uri="{FF2B5EF4-FFF2-40B4-BE49-F238E27FC236}">
                <a16:creationId xmlns:a16="http://schemas.microsoft.com/office/drawing/2014/main" id="{ED331537-34E0-4876-B80A-705A14F5D49F}"/>
              </a:ext>
            </a:extLst>
          </p:cNvPr>
          <p:cNvSpPr/>
          <p:nvPr/>
        </p:nvSpPr>
        <p:spPr>
          <a:xfrm>
            <a:off x="2875651" y="3623509"/>
            <a:ext cx="362032" cy="168259"/>
          </a:xfrm>
          <a:custGeom>
            <a:avLst/>
            <a:gdLst>
              <a:gd name="connsiteX0" fmla="*/ 0 w 482709"/>
              <a:gd name="connsiteY0" fmla="*/ 224345 h 224345"/>
              <a:gd name="connsiteX1" fmla="*/ 278637 w 482709"/>
              <a:gd name="connsiteY1" fmla="*/ 651 h 224345"/>
              <a:gd name="connsiteX2" fmla="*/ 482709 w 482709"/>
              <a:gd name="connsiteY2" fmla="*/ 169403 h 224345"/>
            </a:gdLst>
            <a:ahLst/>
            <a:cxnLst>
              <a:cxn ang="0">
                <a:pos x="connsiteX0" y="connsiteY0"/>
              </a:cxn>
              <a:cxn ang="0">
                <a:pos x="connsiteX1" y="connsiteY1"/>
              </a:cxn>
              <a:cxn ang="0">
                <a:pos x="connsiteX2" y="connsiteY2"/>
              </a:cxn>
            </a:cxnLst>
            <a:rect l="l" t="t" r="r" b="b"/>
            <a:pathLst>
              <a:path w="482709" h="224345">
                <a:moveTo>
                  <a:pt x="0" y="224345"/>
                </a:moveTo>
                <a:cubicBezTo>
                  <a:pt x="99093" y="117076"/>
                  <a:pt x="198186" y="9808"/>
                  <a:pt x="278637" y="651"/>
                </a:cubicBezTo>
                <a:cubicBezTo>
                  <a:pt x="359088" y="-8506"/>
                  <a:pt x="420898" y="80448"/>
                  <a:pt x="482709" y="169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5" name="Freeform: Shape 64">
            <a:extLst>
              <a:ext uri="{FF2B5EF4-FFF2-40B4-BE49-F238E27FC236}">
                <a16:creationId xmlns:a16="http://schemas.microsoft.com/office/drawing/2014/main" id="{82F7AAED-6A41-4E6B-AB5E-58A85B81778B}"/>
              </a:ext>
            </a:extLst>
          </p:cNvPr>
          <p:cNvSpPr/>
          <p:nvPr/>
        </p:nvSpPr>
        <p:spPr>
          <a:xfrm>
            <a:off x="3246513" y="3779994"/>
            <a:ext cx="220751" cy="106114"/>
          </a:xfrm>
          <a:custGeom>
            <a:avLst/>
            <a:gdLst>
              <a:gd name="connsiteX0" fmla="*/ 0 w 294335"/>
              <a:gd name="connsiteY0" fmla="*/ 0 h 141485"/>
              <a:gd name="connsiteX1" fmla="*/ 294335 w 294335"/>
              <a:gd name="connsiteY1" fmla="*/ 141281 h 141485"/>
            </a:gdLst>
            <a:ahLst/>
            <a:cxnLst>
              <a:cxn ang="0">
                <a:pos x="connsiteX0" y="connsiteY0"/>
              </a:cxn>
              <a:cxn ang="0">
                <a:pos x="connsiteX1" y="connsiteY1"/>
              </a:cxn>
            </a:cxnLst>
            <a:rect l="l" t="t" r="r" b="b"/>
            <a:pathLst>
              <a:path w="294335" h="141485">
                <a:moveTo>
                  <a:pt x="0" y="0"/>
                </a:moveTo>
                <a:cubicBezTo>
                  <a:pt x="85030" y="72929"/>
                  <a:pt x="170060" y="145859"/>
                  <a:pt x="294335" y="1412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66" name="Straight Connector 65">
            <a:extLst>
              <a:ext uri="{FF2B5EF4-FFF2-40B4-BE49-F238E27FC236}">
                <a16:creationId xmlns:a16="http://schemas.microsoft.com/office/drawing/2014/main" id="{A7E1F2B2-4AF5-4A8C-86EE-343928C76950}"/>
              </a:ext>
            </a:extLst>
          </p:cNvPr>
          <p:cNvCxnSpPr>
            <a:cxnSpLocks/>
          </p:cNvCxnSpPr>
          <p:nvPr/>
        </p:nvCxnSpPr>
        <p:spPr>
          <a:xfrm>
            <a:off x="3452547" y="3887672"/>
            <a:ext cx="1730680" cy="176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8D76606-2774-4E7E-8AF5-962796556DA9}"/>
              </a:ext>
            </a:extLst>
          </p:cNvPr>
          <p:cNvCxnSpPr>
            <a:cxnSpLocks/>
          </p:cNvCxnSpPr>
          <p:nvPr/>
        </p:nvCxnSpPr>
        <p:spPr>
          <a:xfrm>
            <a:off x="3249508" y="3778648"/>
            <a:ext cx="1162744" cy="14494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1" name="Freeform: Shape 70">
            <a:extLst>
              <a:ext uri="{FF2B5EF4-FFF2-40B4-BE49-F238E27FC236}">
                <a16:creationId xmlns:a16="http://schemas.microsoft.com/office/drawing/2014/main" id="{8F27F8BB-302C-4BB1-B065-7EBD5305BB4E}"/>
              </a:ext>
            </a:extLst>
          </p:cNvPr>
          <p:cNvSpPr/>
          <p:nvPr/>
        </p:nvSpPr>
        <p:spPr>
          <a:xfrm>
            <a:off x="4441512" y="5048578"/>
            <a:ext cx="82414" cy="194261"/>
          </a:xfrm>
          <a:custGeom>
            <a:avLst/>
            <a:gdLst>
              <a:gd name="connsiteX0" fmla="*/ 0 w 109885"/>
              <a:gd name="connsiteY0" fmla="*/ 259015 h 259015"/>
              <a:gd name="connsiteX1" fmla="*/ 109885 w 109885"/>
              <a:gd name="connsiteY1" fmla="*/ 0 h 259015"/>
            </a:gdLst>
            <a:ahLst/>
            <a:cxnLst>
              <a:cxn ang="0">
                <a:pos x="connsiteX0" y="connsiteY0"/>
              </a:cxn>
              <a:cxn ang="0">
                <a:pos x="connsiteX1" y="connsiteY1"/>
              </a:cxn>
            </a:cxnLst>
            <a:rect l="l" t="t" r="r" b="b"/>
            <a:pathLst>
              <a:path w="109885" h="259015">
                <a:moveTo>
                  <a:pt x="0" y="259015"/>
                </a:moveTo>
                <a:lnTo>
                  <a:pt x="1098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 name="Freeform: Shape 2">
            <a:extLst>
              <a:ext uri="{FF2B5EF4-FFF2-40B4-BE49-F238E27FC236}">
                <a16:creationId xmlns:a16="http://schemas.microsoft.com/office/drawing/2014/main" id="{962DD115-97A9-407D-8914-C4D9EC76A5D0}"/>
              </a:ext>
            </a:extLst>
          </p:cNvPr>
          <p:cNvSpPr/>
          <p:nvPr/>
        </p:nvSpPr>
        <p:spPr>
          <a:xfrm>
            <a:off x="4535699" y="4792507"/>
            <a:ext cx="158941" cy="226637"/>
          </a:xfrm>
          <a:custGeom>
            <a:avLst/>
            <a:gdLst>
              <a:gd name="connsiteX0" fmla="*/ 0 w 211921"/>
              <a:gd name="connsiteY0" fmla="*/ 302183 h 302183"/>
              <a:gd name="connsiteX1" fmla="*/ 70641 w 211921"/>
              <a:gd name="connsiteY1" fmla="*/ 109885 h 302183"/>
              <a:gd name="connsiteX2" fmla="*/ 211921 w 211921"/>
              <a:gd name="connsiteY2" fmla="*/ 0 h 302183"/>
            </a:gdLst>
            <a:ahLst/>
            <a:cxnLst>
              <a:cxn ang="0">
                <a:pos x="connsiteX0" y="connsiteY0"/>
              </a:cxn>
              <a:cxn ang="0">
                <a:pos x="connsiteX1" y="connsiteY1"/>
              </a:cxn>
              <a:cxn ang="0">
                <a:pos x="connsiteX2" y="connsiteY2"/>
              </a:cxn>
            </a:cxnLst>
            <a:rect l="l" t="t" r="r" b="b"/>
            <a:pathLst>
              <a:path w="211921" h="302183">
                <a:moveTo>
                  <a:pt x="0" y="302183"/>
                </a:moveTo>
                <a:cubicBezTo>
                  <a:pt x="17660" y="231216"/>
                  <a:pt x="35321" y="160249"/>
                  <a:pt x="70641" y="109885"/>
                </a:cubicBezTo>
                <a:cubicBezTo>
                  <a:pt x="105961" y="59521"/>
                  <a:pt x="100728" y="2616"/>
                  <a:pt x="21192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36E54850-2468-4473-8E4F-5FC411DFD211}"/>
              </a:ext>
            </a:extLst>
          </p:cNvPr>
          <p:cNvSpPr/>
          <p:nvPr/>
        </p:nvSpPr>
        <p:spPr>
          <a:xfrm>
            <a:off x="4735846" y="4645339"/>
            <a:ext cx="217808" cy="149573"/>
          </a:xfrm>
          <a:custGeom>
            <a:avLst/>
            <a:gdLst>
              <a:gd name="connsiteX0" fmla="*/ 0 w 290410"/>
              <a:gd name="connsiteY0" fmla="*/ 196223 h 199431"/>
              <a:gd name="connsiteX1" fmla="*/ 184450 w 290410"/>
              <a:gd name="connsiteY1" fmla="*/ 172676 h 199431"/>
              <a:gd name="connsiteX2" fmla="*/ 290410 w 290410"/>
              <a:gd name="connsiteY2" fmla="*/ 0 h 199431"/>
            </a:gdLst>
            <a:ahLst/>
            <a:cxnLst>
              <a:cxn ang="0">
                <a:pos x="connsiteX0" y="connsiteY0"/>
              </a:cxn>
              <a:cxn ang="0">
                <a:pos x="connsiteX1" y="connsiteY1"/>
              </a:cxn>
              <a:cxn ang="0">
                <a:pos x="connsiteX2" y="connsiteY2"/>
              </a:cxn>
            </a:cxnLst>
            <a:rect l="l" t="t" r="r" b="b"/>
            <a:pathLst>
              <a:path w="290410" h="199431">
                <a:moveTo>
                  <a:pt x="0" y="196223"/>
                </a:moveTo>
                <a:cubicBezTo>
                  <a:pt x="68024" y="200801"/>
                  <a:pt x="136048" y="205380"/>
                  <a:pt x="184450" y="172676"/>
                </a:cubicBezTo>
                <a:cubicBezTo>
                  <a:pt x="232852" y="139972"/>
                  <a:pt x="261631" y="69986"/>
                  <a:pt x="29041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 name="Freeform: Shape 6">
            <a:extLst>
              <a:ext uri="{FF2B5EF4-FFF2-40B4-BE49-F238E27FC236}">
                <a16:creationId xmlns:a16="http://schemas.microsoft.com/office/drawing/2014/main" id="{D4D93CD4-0265-4855-81D9-E2AAE6FBAB93}"/>
              </a:ext>
            </a:extLst>
          </p:cNvPr>
          <p:cNvSpPr/>
          <p:nvPr/>
        </p:nvSpPr>
        <p:spPr>
          <a:xfrm>
            <a:off x="4980144" y="4414746"/>
            <a:ext cx="188350" cy="183500"/>
          </a:xfrm>
          <a:custGeom>
            <a:avLst/>
            <a:gdLst>
              <a:gd name="connsiteX0" fmla="*/ 0 w 215846"/>
              <a:gd name="connsiteY0" fmla="*/ 227619 h 227619"/>
              <a:gd name="connsiteX1" fmla="*/ 51018 w 215846"/>
              <a:gd name="connsiteY1" fmla="*/ 90263 h 227619"/>
              <a:gd name="connsiteX2" fmla="*/ 215846 w 215846"/>
              <a:gd name="connsiteY2" fmla="*/ 0 h 227619"/>
            </a:gdLst>
            <a:ahLst/>
            <a:cxnLst>
              <a:cxn ang="0">
                <a:pos x="connsiteX0" y="connsiteY0"/>
              </a:cxn>
              <a:cxn ang="0">
                <a:pos x="connsiteX1" y="connsiteY1"/>
              </a:cxn>
              <a:cxn ang="0">
                <a:pos x="connsiteX2" y="connsiteY2"/>
              </a:cxn>
            </a:cxnLst>
            <a:rect l="l" t="t" r="r" b="b"/>
            <a:pathLst>
              <a:path w="215846" h="227619">
                <a:moveTo>
                  <a:pt x="0" y="227619"/>
                </a:moveTo>
                <a:cubicBezTo>
                  <a:pt x="7522" y="177909"/>
                  <a:pt x="15044" y="128199"/>
                  <a:pt x="51018" y="90263"/>
                </a:cubicBezTo>
                <a:cubicBezTo>
                  <a:pt x="86992" y="52327"/>
                  <a:pt x="160904" y="4578"/>
                  <a:pt x="21584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67" name="Straight Connector 66">
            <a:extLst>
              <a:ext uri="{FF2B5EF4-FFF2-40B4-BE49-F238E27FC236}">
                <a16:creationId xmlns:a16="http://schemas.microsoft.com/office/drawing/2014/main" id="{8ED56143-64EA-40B1-AEBA-317D5D766700}"/>
              </a:ext>
            </a:extLst>
          </p:cNvPr>
          <p:cNvCxnSpPr>
            <a:cxnSpLocks/>
          </p:cNvCxnSpPr>
          <p:nvPr/>
        </p:nvCxnSpPr>
        <p:spPr>
          <a:xfrm flipH="1">
            <a:off x="5183217" y="2055193"/>
            <a:ext cx="4" cy="320236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81311D4-1D8D-49AB-8DE9-BA4C3D45BBA5}"/>
              </a:ext>
            </a:extLst>
          </p:cNvPr>
          <p:cNvCxnSpPr>
            <a:cxnSpLocks/>
          </p:cNvCxnSpPr>
          <p:nvPr/>
        </p:nvCxnSpPr>
        <p:spPr>
          <a:xfrm>
            <a:off x="5165576" y="4423430"/>
            <a:ext cx="23252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8A1A960-9B3D-4A0E-A6EA-8745C2E14EC3}"/>
              </a:ext>
            </a:extLst>
          </p:cNvPr>
          <p:cNvSpPr/>
          <p:nvPr/>
        </p:nvSpPr>
        <p:spPr>
          <a:xfrm>
            <a:off x="5171462" y="3906558"/>
            <a:ext cx="129508" cy="102192"/>
          </a:xfrm>
          <a:custGeom>
            <a:avLst/>
            <a:gdLst>
              <a:gd name="connsiteX0" fmla="*/ 0 w 172677"/>
              <a:gd name="connsiteY0" fmla="*/ 0 h 136256"/>
              <a:gd name="connsiteX1" fmla="*/ 90263 w 172677"/>
              <a:gd name="connsiteY1" fmla="*/ 121659 h 136256"/>
              <a:gd name="connsiteX2" fmla="*/ 172677 w 172677"/>
              <a:gd name="connsiteY2" fmla="*/ 129508 h 136256"/>
            </a:gdLst>
            <a:ahLst/>
            <a:cxnLst>
              <a:cxn ang="0">
                <a:pos x="connsiteX0" y="connsiteY0"/>
              </a:cxn>
              <a:cxn ang="0">
                <a:pos x="connsiteX1" y="connsiteY1"/>
              </a:cxn>
              <a:cxn ang="0">
                <a:pos x="connsiteX2" y="connsiteY2"/>
              </a:cxn>
            </a:cxnLst>
            <a:rect l="l" t="t" r="r" b="b"/>
            <a:pathLst>
              <a:path w="172677" h="136256">
                <a:moveTo>
                  <a:pt x="0" y="0"/>
                </a:moveTo>
                <a:cubicBezTo>
                  <a:pt x="30742" y="50037"/>
                  <a:pt x="61484" y="100074"/>
                  <a:pt x="90263" y="121659"/>
                </a:cubicBezTo>
                <a:cubicBezTo>
                  <a:pt x="119042" y="143244"/>
                  <a:pt x="145859" y="136376"/>
                  <a:pt x="172677" y="1295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E53B327B-BA58-4889-B0A4-0E988FE3EF11}"/>
              </a:ext>
            </a:extLst>
          </p:cNvPr>
          <p:cNvSpPr/>
          <p:nvPr/>
        </p:nvSpPr>
        <p:spPr>
          <a:xfrm>
            <a:off x="5351006" y="3771165"/>
            <a:ext cx="117734" cy="208978"/>
          </a:xfrm>
          <a:custGeom>
            <a:avLst/>
            <a:gdLst>
              <a:gd name="connsiteX0" fmla="*/ 0 w 156978"/>
              <a:gd name="connsiteY0" fmla="*/ 278637 h 278637"/>
              <a:gd name="connsiteX1" fmla="*/ 156978 w 156978"/>
              <a:gd name="connsiteY1" fmla="*/ 0 h 278637"/>
            </a:gdLst>
            <a:ahLst/>
            <a:cxnLst>
              <a:cxn ang="0">
                <a:pos x="connsiteX0" y="connsiteY0"/>
              </a:cxn>
              <a:cxn ang="0">
                <a:pos x="connsiteX1" y="connsiteY1"/>
              </a:cxn>
            </a:cxnLst>
            <a:rect l="l" t="t" r="r" b="b"/>
            <a:pathLst>
              <a:path w="156978" h="278637">
                <a:moveTo>
                  <a:pt x="0" y="278637"/>
                </a:moveTo>
                <a:lnTo>
                  <a:pt x="15697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C82BF099-4552-4544-9503-E3C40EB7070E}"/>
              </a:ext>
            </a:extLst>
          </p:cNvPr>
          <p:cNvSpPr/>
          <p:nvPr/>
        </p:nvSpPr>
        <p:spPr>
          <a:xfrm>
            <a:off x="5498173" y="3456226"/>
            <a:ext cx="320825" cy="273731"/>
          </a:xfrm>
          <a:custGeom>
            <a:avLst/>
            <a:gdLst>
              <a:gd name="connsiteX0" fmla="*/ 0 w 427766"/>
              <a:gd name="connsiteY0" fmla="*/ 364975 h 364975"/>
              <a:gd name="connsiteX1" fmla="*/ 247241 w 427766"/>
              <a:gd name="connsiteY1" fmla="*/ 227619 h 364975"/>
              <a:gd name="connsiteX2" fmla="*/ 427766 w 427766"/>
              <a:gd name="connsiteY2" fmla="*/ 0 h 364975"/>
            </a:gdLst>
            <a:ahLst/>
            <a:cxnLst>
              <a:cxn ang="0">
                <a:pos x="connsiteX0" y="connsiteY0"/>
              </a:cxn>
              <a:cxn ang="0">
                <a:pos x="connsiteX1" y="connsiteY1"/>
              </a:cxn>
              <a:cxn ang="0">
                <a:pos x="connsiteX2" y="connsiteY2"/>
              </a:cxn>
            </a:cxnLst>
            <a:rect l="l" t="t" r="r" b="b"/>
            <a:pathLst>
              <a:path w="427766" h="364975">
                <a:moveTo>
                  <a:pt x="0" y="364975"/>
                </a:moveTo>
                <a:cubicBezTo>
                  <a:pt x="87973" y="326711"/>
                  <a:pt x="175947" y="288448"/>
                  <a:pt x="247241" y="227619"/>
                </a:cubicBezTo>
                <a:cubicBezTo>
                  <a:pt x="318535" y="166790"/>
                  <a:pt x="370207" y="37282"/>
                  <a:pt x="42776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75" name="Straight Connector 74">
            <a:extLst>
              <a:ext uri="{FF2B5EF4-FFF2-40B4-BE49-F238E27FC236}">
                <a16:creationId xmlns:a16="http://schemas.microsoft.com/office/drawing/2014/main" id="{7574F35B-5ED3-4976-82BE-0F6D8FDD4FAA}"/>
              </a:ext>
            </a:extLst>
          </p:cNvPr>
          <p:cNvCxnSpPr>
            <a:cxnSpLocks/>
          </p:cNvCxnSpPr>
          <p:nvPr/>
        </p:nvCxnSpPr>
        <p:spPr>
          <a:xfrm>
            <a:off x="5804282" y="3460465"/>
            <a:ext cx="16600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A38C3D6-D4A0-4367-9AA5-0A79EC2176B2}"/>
              </a:ext>
            </a:extLst>
          </p:cNvPr>
          <p:cNvSpPr txBox="1"/>
          <p:nvPr/>
        </p:nvSpPr>
        <p:spPr>
          <a:xfrm>
            <a:off x="7540855" y="5119054"/>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sp>
        <p:nvSpPr>
          <p:cNvPr id="77" name="TextBox 76">
            <a:extLst>
              <a:ext uri="{FF2B5EF4-FFF2-40B4-BE49-F238E27FC236}">
                <a16:creationId xmlns:a16="http://schemas.microsoft.com/office/drawing/2014/main" id="{686A08CE-B910-4CB7-AEA5-8E08A46D39AB}"/>
              </a:ext>
            </a:extLst>
          </p:cNvPr>
          <p:cNvSpPr txBox="1"/>
          <p:nvPr/>
        </p:nvSpPr>
        <p:spPr>
          <a:xfrm>
            <a:off x="75676" y="2290170"/>
            <a:ext cx="82449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1</a:t>
            </a:r>
          </a:p>
        </p:txBody>
      </p:sp>
      <p:pic>
        <p:nvPicPr>
          <p:cNvPr id="39" name="Picture 38" descr="\documentclass{article}&#10;\usepackage{amsmath}&#10;\pagestyle{empty}&#10;\begin{document}&#10;&#10;$g_1$&#10;&#10;&#10;\end{document}" title="IguanaTex Bitmap Display">
            <a:extLst>
              <a:ext uri="{FF2B5EF4-FFF2-40B4-BE49-F238E27FC236}">
                <a16:creationId xmlns:a16="http://schemas.microsoft.com/office/drawing/2014/main" id="{E1DCED2A-3BA9-419D-B5AB-2442923C25E1}"/>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2179176" y="2384462"/>
            <a:ext cx="150857" cy="122286"/>
          </a:xfrm>
          <a:prstGeom prst="rect">
            <a:avLst/>
          </a:prstGeom>
        </p:spPr>
      </p:pic>
      <p:pic>
        <p:nvPicPr>
          <p:cNvPr id="46" name="Picture 45" descr="\documentclass{article}&#10;\usepackage{amsmath}&#10;\pagestyle{empty}&#10;\begin{document}&#10;&#10;&#10;$g_2$&#10;&#10;\end{document}" title="IguanaTex Bitmap Display">
            <a:extLst>
              <a:ext uri="{FF2B5EF4-FFF2-40B4-BE49-F238E27FC236}">
                <a16:creationId xmlns:a16="http://schemas.microsoft.com/office/drawing/2014/main" id="{75757BA1-DE82-403B-B99B-1811B00697FB}"/>
              </a:ext>
            </a:extLst>
          </p:cNvPr>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3270676" y="2417697"/>
            <a:ext cx="155429" cy="122286"/>
          </a:xfrm>
          <a:prstGeom prst="rect">
            <a:avLst/>
          </a:prstGeom>
        </p:spPr>
      </p:pic>
      <p:pic>
        <p:nvPicPr>
          <p:cNvPr id="48" name="Picture 47" descr="\documentclass{article}&#10;\usepackage{amsmath}&#10;\pagestyle{empty}&#10;\begin{document}&#10;&#10;$g_3$&#10;&#10;&#10;\end{document}" title="IguanaTex Bitmap Display">
            <a:extLst>
              <a:ext uri="{FF2B5EF4-FFF2-40B4-BE49-F238E27FC236}">
                <a16:creationId xmlns:a16="http://schemas.microsoft.com/office/drawing/2014/main" id="{46A7C7DB-8C2E-4B05-BDD8-75C80E568DD9}"/>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4451989" y="2598677"/>
            <a:ext cx="156572" cy="122286"/>
          </a:xfrm>
          <a:prstGeom prst="rect">
            <a:avLst/>
          </a:prstGeom>
        </p:spPr>
      </p:pic>
      <p:pic>
        <p:nvPicPr>
          <p:cNvPr id="74" name="Picture 73" descr="\documentclass{article}&#10;\usepackage{amsmath}&#10;\pagestyle{empty}&#10;\begin{document}&#10;&#10;&#10;$g_4$&#10;&#10;\end{document}" title="IguanaTex Bitmap Display">
            <a:extLst>
              <a:ext uri="{FF2B5EF4-FFF2-40B4-BE49-F238E27FC236}">
                <a16:creationId xmlns:a16="http://schemas.microsoft.com/office/drawing/2014/main" id="{6B48716E-C29C-4300-AC26-04593AD5FB00}"/>
              </a:ext>
            </a:extLst>
          </p:cNvPr>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5015432" y="3743594"/>
            <a:ext cx="158858" cy="122286"/>
          </a:xfrm>
          <a:prstGeom prst="rect">
            <a:avLst/>
          </a:prstGeom>
        </p:spPr>
      </p:pic>
      <p:pic>
        <p:nvPicPr>
          <p:cNvPr id="79" name="Picture 78" descr="\documentclass{article}&#10;\usepackage{amsmath}&#10;\pagestyle{empty}&#10;\begin{document}&#10;&#10;$g_5$&#10;&#10;&#10;\end{document}" title="IguanaTex Bitmap Display">
            <a:extLst>
              <a:ext uri="{FF2B5EF4-FFF2-40B4-BE49-F238E27FC236}">
                <a16:creationId xmlns:a16="http://schemas.microsoft.com/office/drawing/2014/main" id="{38B198C3-E923-4300-A073-3B9BB2453B60}"/>
              </a:ext>
            </a:extLst>
          </p:cNvPr>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5839885" y="3305637"/>
            <a:ext cx="155429" cy="122286"/>
          </a:xfrm>
          <a:prstGeom prst="rect">
            <a:avLst/>
          </a:prstGeom>
        </p:spPr>
      </p:pic>
      <p:pic>
        <p:nvPicPr>
          <p:cNvPr id="81" name="Picture 80" descr="\documentclass{article}&#10;\usepackage{amsmath}&#10;\pagestyle{empty}&#10;\begin{document}&#10;&#10;&#10;$g_6$&#10;&#10;\end{document}" title="IguanaTex Bitmap Display">
            <a:extLst>
              <a:ext uri="{FF2B5EF4-FFF2-40B4-BE49-F238E27FC236}">
                <a16:creationId xmlns:a16="http://schemas.microsoft.com/office/drawing/2014/main" id="{BEF4AA6B-56CE-40EA-9989-606F6C0DEB14}"/>
              </a:ext>
            </a:extLst>
          </p:cNvPr>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6544263" y="2753639"/>
            <a:ext cx="156572" cy="122286"/>
          </a:xfrm>
          <a:prstGeom prst="rect">
            <a:avLst/>
          </a:prstGeom>
        </p:spPr>
      </p:pic>
      <p:pic>
        <p:nvPicPr>
          <p:cNvPr id="83" name="Picture 82" descr="\documentclass{article}&#10;\usepackage{amsmath}&#10;\pagestyle{empty}&#10;\begin{document}&#10;&#10;&#10;$\bot$&#10;&#10;\end{document}" title="IguanaTex Bitmap Display">
            <a:extLst>
              <a:ext uri="{FF2B5EF4-FFF2-40B4-BE49-F238E27FC236}">
                <a16:creationId xmlns:a16="http://schemas.microsoft.com/office/drawing/2014/main" id="{9153A36D-6BD5-44FD-8968-33810073F6A4}"/>
              </a:ext>
            </a:extLst>
          </p:cNvPr>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6739642" y="2859049"/>
            <a:ext cx="126857" cy="126857"/>
          </a:xfrm>
          <a:prstGeom prst="rect">
            <a:avLst/>
          </a:prstGeom>
        </p:spPr>
      </p:pic>
      <p:cxnSp>
        <p:nvCxnSpPr>
          <p:cNvPr id="78" name="Straight Arrow Connector 77">
            <a:extLst>
              <a:ext uri="{FF2B5EF4-FFF2-40B4-BE49-F238E27FC236}">
                <a16:creationId xmlns:a16="http://schemas.microsoft.com/office/drawing/2014/main" id="{02805FED-28EC-45B1-8D18-C7FD13A7B319}"/>
              </a:ext>
            </a:extLst>
          </p:cNvPr>
          <p:cNvCxnSpPr>
            <a:cxnSpLocks/>
          </p:cNvCxnSpPr>
          <p:nvPr/>
        </p:nvCxnSpPr>
        <p:spPr>
          <a:xfrm flipV="1">
            <a:off x="880060" y="3352800"/>
            <a:ext cx="0" cy="70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882D203-B6EB-4F56-A013-28E0079A93EC}"/>
              </a:ext>
            </a:extLst>
          </p:cNvPr>
          <p:cNvCxnSpPr>
            <a:cxnSpLocks/>
          </p:cNvCxnSpPr>
          <p:nvPr/>
        </p:nvCxnSpPr>
        <p:spPr>
          <a:xfrm flipV="1">
            <a:off x="879406" y="4544065"/>
            <a:ext cx="0" cy="68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ABB39F0-882F-4B33-B6BA-0A4F901BECC2}"/>
              </a:ext>
            </a:extLst>
          </p:cNvPr>
          <p:cNvSpPr txBox="1"/>
          <p:nvPr/>
        </p:nvSpPr>
        <p:spPr>
          <a:xfrm>
            <a:off x="36234" y="3369864"/>
            <a:ext cx="8716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2</a:t>
            </a:r>
          </a:p>
        </p:txBody>
      </p:sp>
      <p:sp>
        <p:nvSpPr>
          <p:cNvPr id="84" name="TextBox 83">
            <a:extLst>
              <a:ext uri="{FF2B5EF4-FFF2-40B4-BE49-F238E27FC236}">
                <a16:creationId xmlns:a16="http://schemas.microsoft.com/office/drawing/2014/main" id="{03300576-58D5-4C32-B46F-E3154AFCD94D}"/>
              </a:ext>
            </a:extLst>
          </p:cNvPr>
          <p:cNvSpPr txBox="1"/>
          <p:nvPr/>
        </p:nvSpPr>
        <p:spPr>
          <a:xfrm>
            <a:off x="152407" y="4544065"/>
            <a:ext cx="7421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3</a:t>
            </a:r>
          </a:p>
        </p:txBody>
      </p:sp>
      <p:pic>
        <p:nvPicPr>
          <p:cNvPr id="85" name="Picture 84" descr="\documentclass{article}&#10;\usepackage{amsmath}&#10;\pagestyle{empty}&#10;\begin{document}&#10;&#10;$g_0$&#10;&#10;&#10;\end{document}" title="IguanaTex Bitmap Display">
            <a:extLst>
              <a:ext uri="{FF2B5EF4-FFF2-40B4-BE49-F238E27FC236}">
                <a16:creationId xmlns:a16="http://schemas.microsoft.com/office/drawing/2014/main" id="{F9738B29-39D4-45FE-BFC6-FB7C7A25F1C9}"/>
              </a:ext>
            </a:extLst>
          </p:cNvPr>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829610" y="3050297"/>
            <a:ext cx="156572" cy="122286"/>
          </a:xfrm>
          <a:prstGeom prst="rect">
            <a:avLst/>
          </a:prstGeom>
        </p:spPr>
      </p:pic>
      <p:sp>
        <p:nvSpPr>
          <p:cNvPr id="13" name="Oval 12">
            <a:extLst>
              <a:ext uri="{FF2B5EF4-FFF2-40B4-BE49-F238E27FC236}">
                <a16:creationId xmlns:a16="http://schemas.microsoft.com/office/drawing/2014/main" id="{721E978F-8F27-4D07-B066-5FFB592E95F7}"/>
              </a:ext>
            </a:extLst>
          </p:cNvPr>
          <p:cNvSpPr/>
          <p:nvPr/>
        </p:nvSpPr>
        <p:spPr>
          <a:xfrm>
            <a:off x="1468801" y="2678668"/>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87" name="Oval 86">
            <a:extLst>
              <a:ext uri="{FF2B5EF4-FFF2-40B4-BE49-F238E27FC236}">
                <a16:creationId xmlns:a16="http://schemas.microsoft.com/office/drawing/2014/main" id="{202C131A-7C32-4AEE-A488-E0F36EFE44DD}"/>
              </a:ext>
            </a:extLst>
          </p:cNvPr>
          <p:cNvSpPr/>
          <p:nvPr/>
        </p:nvSpPr>
        <p:spPr>
          <a:xfrm>
            <a:off x="1629142" y="2519868"/>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88" name="Oval 87">
            <a:extLst>
              <a:ext uri="{FF2B5EF4-FFF2-40B4-BE49-F238E27FC236}">
                <a16:creationId xmlns:a16="http://schemas.microsoft.com/office/drawing/2014/main" id="{B441B557-1401-48B2-BA67-B805DEB46A8C}"/>
              </a:ext>
            </a:extLst>
          </p:cNvPr>
          <p:cNvSpPr/>
          <p:nvPr/>
        </p:nvSpPr>
        <p:spPr>
          <a:xfrm>
            <a:off x="3747986" y="2352787"/>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89" name="Oval 88">
            <a:extLst>
              <a:ext uri="{FF2B5EF4-FFF2-40B4-BE49-F238E27FC236}">
                <a16:creationId xmlns:a16="http://schemas.microsoft.com/office/drawing/2014/main" id="{94EC6789-E17F-469D-90B8-3E7CA615224C}"/>
              </a:ext>
            </a:extLst>
          </p:cNvPr>
          <p:cNvSpPr/>
          <p:nvPr/>
        </p:nvSpPr>
        <p:spPr>
          <a:xfrm>
            <a:off x="5958801" y="2449852"/>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0" name="Oval 89">
            <a:extLst>
              <a:ext uri="{FF2B5EF4-FFF2-40B4-BE49-F238E27FC236}">
                <a16:creationId xmlns:a16="http://schemas.microsoft.com/office/drawing/2014/main" id="{EB3D50F0-F4D5-4C03-873E-98477B2D7620}"/>
              </a:ext>
            </a:extLst>
          </p:cNvPr>
          <p:cNvSpPr/>
          <p:nvPr/>
        </p:nvSpPr>
        <p:spPr>
          <a:xfrm>
            <a:off x="6074612" y="2319504"/>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1" name="Oval 90">
            <a:extLst>
              <a:ext uri="{FF2B5EF4-FFF2-40B4-BE49-F238E27FC236}">
                <a16:creationId xmlns:a16="http://schemas.microsoft.com/office/drawing/2014/main" id="{434C830A-BEF5-46C5-8271-6143F8A8EB19}"/>
              </a:ext>
            </a:extLst>
          </p:cNvPr>
          <p:cNvSpPr/>
          <p:nvPr/>
        </p:nvSpPr>
        <p:spPr>
          <a:xfrm>
            <a:off x="5428265" y="3692506"/>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2" name="Oval 91">
            <a:extLst>
              <a:ext uri="{FF2B5EF4-FFF2-40B4-BE49-F238E27FC236}">
                <a16:creationId xmlns:a16="http://schemas.microsoft.com/office/drawing/2014/main" id="{F07E3A71-8BFE-475E-87EB-30BDA71C2629}"/>
              </a:ext>
            </a:extLst>
          </p:cNvPr>
          <p:cNvSpPr/>
          <p:nvPr/>
        </p:nvSpPr>
        <p:spPr>
          <a:xfrm>
            <a:off x="5278886" y="3943609"/>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3" name="Oval 92">
            <a:extLst>
              <a:ext uri="{FF2B5EF4-FFF2-40B4-BE49-F238E27FC236}">
                <a16:creationId xmlns:a16="http://schemas.microsoft.com/office/drawing/2014/main" id="{3058356D-9EF8-4C9A-AC60-091DD858970B}"/>
              </a:ext>
            </a:extLst>
          </p:cNvPr>
          <p:cNvSpPr/>
          <p:nvPr/>
        </p:nvSpPr>
        <p:spPr>
          <a:xfrm>
            <a:off x="4912437" y="4557310"/>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4" name="Oval 93">
            <a:extLst>
              <a:ext uri="{FF2B5EF4-FFF2-40B4-BE49-F238E27FC236}">
                <a16:creationId xmlns:a16="http://schemas.microsoft.com/office/drawing/2014/main" id="{3F3DCD4A-79D7-4C5C-A592-B30FB0E3240A}"/>
              </a:ext>
            </a:extLst>
          </p:cNvPr>
          <p:cNvSpPr/>
          <p:nvPr/>
        </p:nvSpPr>
        <p:spPr>
          <a:xfrm>
            <a:off x="2348788" y="3694306"/>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5" name="Oval 94">
            <a:extLst>
              <a:ext uri="{FF2B5EF4-FFF2-40B4-BE49-F238E27FC236}">
                <a16:creationId xmlns:a16="http://schemas.microsoft.com/office/drawing/2014/main" id="{D8030746-9AD4-4DAC-939B-92C47552732A}"/>
              </a:ext>
            </a:extLst>
          </p:cNvPr>
          <p:cNvSpPr/>
          <p:nvPr/>
        </p:nvSpPr>
        <p:spPr>
          <a:xfrm>
            <a:off x="2487861" y="3816147"/>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6" name="Oval 95">
            <a:extLst>
              <a:ext uri="{FF2B5EF4-FFF2-40B4-BE49-F238E27FC236}">
                <a16:creationId xmlns:a16="http://schemas.microsoft.com/office/drawing/2014/main" id="{E4568B79-5879-4174-ADBA-BBC981FE96DE}"/>
              </a:ext>
            </a:extLst>
          </p:cNvPr>
          <p:cNvSpPr/>
          <p:nvPr/>
        </p:nvSpPr>
        <p:spPr>
          <a:xfrm>
            <a:off x="4472898" y="4975472"/>
            <a:ext cx="114792" cy="1134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7" name="Oval 96">
            <a:extLst>
              <a:ext uri="{FF2B5EF4-FFF2-40B4-BE49-F238E27FC236}">
                <a16:creationId xmlns:a16="http://schemas.microsoft.com/office/drawing/2014/main" id="{4A0338FE-830C-4E4A-9F9B-8AD20CEE81D0}"/>
              </a:ext>
            </a:extLst>
          </p:cNvPr>
          <p:cNvSpPr/>
          <p:nvPr/>
        </p:nvSpPr>
        <p:spPr>
          <a:xfrm>
            <a:off x="1875165" y="2331998"/>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8" name="Oval 97">
            <a:extLst>
              <a:ext uri="{FF2B5EF4-FFF2-40B4-BE49-F238E27FC236}">
                <a16:creationId xmlns:a16="http://schemas.microsoft.com/office/drawing/2014/main" id="{16A7F8EF-35F6-4C97-BB77-1AB5AE0683D2}"/>
              </a:ext>
            </a:extLst>
          </p:cNvPr>
          <p:cNvSpPr/>
          <p:nvPr/>
        </p:nvSpPr>
        <p:spPr>
          <a:xfrm>
            <a:off x="3903130" y="2504665"/>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9" name="Oval 98">
            <a:extLst>
              <a:ext uri="{FF2B5EF4-FFF2-40B4-BE49-F238E27FC236}">
                <a16:creationId xmlns:a16="http://schemas.microsoft.com/office/drawing/2014/main" id="{6283FBEF-DD9B-4139-BEFA-CED1919869BC}"/>
              </a:ext>
            </a:extLst>
          </p:cNvPr>
          <p:cNvSpPr/>
          <p:nvPr/>
        </p:nvSpPr>
        <p:spPr>
          <a:xfrm>
            <a:off x="4206117" y="2596585"/>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0" name="Oval 99">
            <a:extLst>
              <a:ext uri="{FF2B5EF4-FFF2-40B4-BE49-F238E27FC236}">
                <a16:creationId xmlns:a16="http://schemas.microsoft.com/office/drawing/2014/main" id="{E9313CBF-148D-4D2C-A7BE-3DDF3FC47675}"/>
              </a:ext>
            </a:extLst>
          </p:cNvPr>
          <p:cNvSpPr/>
          <p:nvPr/>
        </p:nvSpPr>
        <p:spPr>
          <a:xfrm>
            <a:off x="6256937" y="2431851"/>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1" name="Oval 100">
            <a:extLst>
              <a:ext uri="{FF2B5EF4-FFF2-40B4-BE49-F238E27FC236}">
                <a16:creationId xmlns:a16="http://schemas.microsoft.com/office/drawing/2014/main" id="{31867324-4F9F-4665-9CC6-620A797D286B}"/>
              </a:ext>
            </a:extLst>
          </p:cNvPr>
          <p:cNvSpPr/>
          <p:nvPr/>
        </p:nvSpPr>
        <p:spPr>
          <a:xfrm>
            <a:off x="6364906" y="2659046"/>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2" name="Oval 101">
            <a:extLst>
              <a:ext uri="{FF2B5EF4-FFF2-40B4-BE49-F238E27FC236}">
                <a16:creationId xmlns:a16="http://schemas.microsoft.com/office/drawing/2014/main" id="{683228AD-6992-4E8E-971C-42AA24A2AB26}"/>
              </a:ext>
            </a:extLst>
          </p:cNvPr>
          <p:cNvSpPr/>
          <p:nvPr/>
        </p:nvSpPr>
        <p:spPr>
          <a:xfrm>
            <a:off x="2805343" y="3733762"/>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3" name="Oval 102">
            <a:extLst>
              <a:ext uri="{FF2B5EF4-FFF2-40B4-BE49-F238E27FC236}">
                <a16:creationId xmlns:a16="http://schemas.microsoft.com/office/drawing/2014/main" id="{70F60C0F-C9C8-4D23-A4D0-8ED8D605E1D5}"/>
              </a:ext>
            </a:extLst>
          </p:cNvPr>
          <p:cNvSpPr/>
          <p:nvPr/>
        </p:nvSpPr>
        <p:spPr>
          <a:xfrm>
            <a:off x="4630399" y="4729276"/>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4" name="Oval 103">
            <a:extLst>
              <a:ext uri="{FF2B5EF4-FFF2-40B4-BE49-F238E27FC236}">
                <a16:creationId xmlns:a16="http://schemas.microsoft.com/office/drawing/2014/main" id="{5510E070-C147-4FFE-A541-B0697616C63E}"/>
              </a:ext>
            </a:extLst>
          </p:cNvPr>
          <p:cNvSpPr/>
          <p:nvPr/>
        </p:nvSpPr>
        <p:spPr>
          <a:xfrm>
            <a:off x="3185908" y="3685543"/>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05" name="Picture 104" descr="\documentclass{article}&#10;\usepackage{amsmath}&#10;\pagestyle{empty}&#10;\begin{document}&#10;&#10;$g_1$&#10;&#10;&#10;\end{document}" title="IguanaTex Bitmap Display">
            <a:extLst>
              <a:ext uri="{FF2B5EF4-FFF2-40B4-BE49-F238E27FC236}">
                <a16:creationId xmlns:a16="http://schemas.microsoft.com/office/drawing/2014/main" id="{10086B2C-1A90-4BCE-BFDB-A1956CDDBAD6}"/>
              </a:ext>
            </a:extLst>
          </p:cNvPr>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1887795" y="3933023"/>
            <a:ext cx="150857" cy="122286"/>
          </a:xfrm>
          <a:prstGeom prst="rect">
            <a:avLst/>
          </a:prstGeom>
        </p:spPr>
      </p:pic>
      <p:pic>
        <p:nvPicPr>
          <p:cNvPr id="106" name="Picture 105" descr="\documentclass{article}&#10;\usepackage{amsmath}&#10;\pagestyle{empty}&#10;\begin{document}&#10;&#10;&#10;$g_2$&#10;&#10;\end{document}" title="IguanaTex Bitmap Display">
            <a:extLst>
              <a:ext uri="{FF2B5EF4-FFF2-40B4-BE49-F238E27FC236}">
                <a16:creationId xmlns:a16="http://schemas.microsoft.com/office/drawing/2014/main" id="{6D4C23FB-3D3D-47B9-AD89-97E6C6D4739C}"/>
              </a:ext>
            </a:extLst>
          </p:cNvPr>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3478419" y="3717505"/>
            <a:ext cx="155429" cy="122286"/>
          </a:xfrm>
          <a:prstGeom prst="rect">
            <a:avLst/>
          </a:prstGeom>
        </p:spPr>
      </p:pic>
      <p:pic>
        <p:nvPicPr>
          <p:cNvPr id="107" name="Picture 106" descr="\documentclass{article}&#10;\usepackage{amsmath}&#10;\pagestyle{empty}&#10;\begin{document}&#10;&#10;$g_3$&#10;&#10;&#10;\end{document}" title="IguanaTex Bitmap Display">
            <a:extLst>
              <a:ext uri="{FF2B5EF4-FFF2-40B4-BE49-F238E27FC236}">
                <a16:creationId xmlns:a16="http://schemas.microsoft.com/office/drawing/2014/main" id="{CA87D72D-F8E2-4E62-9FA5-C72F4C17EE6E}"/>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4150324" y="5084730"/>
            <a:ext cx="156572" cy="122286"/>
          </a:xfrm>
          <a:prstGeom prst="rect">
            <a:avLst/>
          </a:prstGeom>
        </p:spPr>
      </p:pic>
      <p:pic>
        <p:nvPicPr>
          <p:cNvPr id="108" name="Picture 107" descr="\documentclass{article}&#10;\usepackage{amsmath}&#10;\pagestyle{empty}&#10;\begin{document}&#10;&#10;&#10;$g_4$&#10;&#10;\end{document}" title="IguanaTex Bitmap Display">
            <a:extLst>
              <a:ext uri="{FF2B5EF4-FFF2-40B4-BE49-F238E27FC236}">
                <a16:creationId xmlns:a16="http://schemas.microsoft.com/office/drawing/2014/main" id="{A4E147DC-F5B6-4D2C-88E8-22DF0AE3BCD2}"/>
              </a:ext>
            </a:extLst>
          </p:cNvPr>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5203867" y="4270889"/>
            <a:ext cx="158858" cy="122286"/>
          </a:xfrm>
          <a:prstGeom prst="rect">
            <a:avLst/>
          </a:prstGeom>
        </p:spPr>
      </p:pic>
      <p:pic>
        <p:nvPicPr>
          <p:cNvPr id="109" name="Picture 108" descr="\documentclass{article}&#10;\usepackage{amsmath}&#10;\pagestyle{empty}&#10;\begin{document}&#10;&#10;$g_5$&#10;&#10;&#10;\end{document}" title="IguanaTex Bitmap Display">
            <a:extLst>
              <a:ext uri="{FF2B5EF4-FFF2-40B4-BE49-F238E27FC236}">
                <a16:creationId xmlns:a16="http://schemas.microsoft.com/office/drawing/2014/main" id="{0D69A27D-C853-4390-B431-0AB16DAEBB24}"/>
              </a:ext>
            </a:extLst>
          </p:cNvPr>
          <p:cNvPicPr>
            <a:picLocks noChangeAspect="1"/>
          </p:cNvPicPr>
          <p:nvPr>
            <p:custDataLst>
              <p:tags r:id="rId13"/>
            </p:custDataLst>
          </p:nvPr>
        </p:nvPicPr>
        <p:blipFill>
          <a:blip r:embed="rId20" cstate="print">
            <a:extLst>
              <a:ext uri="{28A0092B-C50C-407E-A947-70E740481C1C}">
                <a14:useLocalDpi xmlns:a14="http://schemas.microsoft.com/office/drawing/2010/main" val="0"/>
              </a:ext>
            </a:extLst>
          </a:blip>
          <a:stretch>
            <a:fillRect/>
          </a:stretch>
        </p:blipFill>
        <p:spPr>
          <a:xfrm>
            <a:off x="5627555" y="2585335"/>
            <a:ext cx="155429" cy="122286"/>
          </a:xfrm>
          <a:prstGeom prst="rect">
            <a:avLst/>
          </a:prstGeom>
        </p:spPr>
      </p:pic>
      <p:sp>
        <p:nvSpPr>
          <p:cNvPr id="12" name="Oval 11">
            <a:extLst>
              <a:ext uri="{FF2B5EF4-FFF2-40B4-BE49-F238E27FC236}">
                <a16:creationId xmlns:a16="http://schemas.microsoft.com/office/drawing/2014/main" id="{C0EEEFCF-13F6-43BE-81B6-7A1C3FF58344}"/>
              </a:ext>
            </a:extLst>
          </p:cNvPr>
          <p:cNvSpPr/>
          <p:nvPr/>
        </p:nvSpPr>
        <p:spPr>
          <a:xfrm>
            <a:off x="969811" y="2704298"/>
            <a:ext cx="123115" cy="113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11" name="TextBox 110">
            <a:extLst>
              <a:ext uri="{FF2B5EF4-FFF2-40B4-BE49-F238E27FC236}">
                <a16:creationId xmlns:a16="http://schemas.microsoft.com/office/drawing/2014/main" id="{4A74FDDB-4CBB-4DF5-B5AE-8179E3CF5799}"/>
              </a:ext>
            </a:extLst>
          </p:cNvPr>
          <p:cNvSpPr txBox="1"/>
          <p:nvPr/>
        </p:nvSpPr>
        <p:spPr>
          <a:xfrm>
            <a:off x="7512271" y="3928457"/>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sp>
        <p:nvSpPr>
          <p:cNvPr id="112" name="TextBox 111">
            <a:extLst>
              <a:ext uri="{FF2B5EF4-FFF2-40B4-BE49-F238E27FC236}">
                <a16:creationId xmlns:a16="http://schemas.microsoft.com/office/drawing/2014/main" id="{2D4A6B73-A65C-4DFE-B689-6E68AA53C93C}"/>
              </a:ext>
            </a:extLst>
          </p:cNvPr>
          <p:cNvSpPr txBox="1"/>
          <p:nvPr/>
        </p:nvSpPr>
        <p:spPr>
          <a:xfrm>
            <a:off x="7458441" y="2835250"/>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sp>
        <p:nvSpPr>
          <p:cNvPr id="114" name="Title 1">
            <a:extLst>
              <a:ext uri="{FF2B5EF4-FFF2-40B4-BE49-F238E27FC236}">
                <a16:creationId xmlns:a16="http://schemas.microsoft.com/office/drawing/2014/main" id="{D6DD55E0-BFA6-4BD6-9203-50CD63E1592E}"/>
              </a:ext>
            </a:extLst>
          </p:cNvPr>
          <p:cNvSpPr txBox="1">
            <a:spLocks/>
          </p:cNvSpPr>
          <p:nvPr/>
        </p:nvSpPr>
        <p:spPr bwMode="auto">
          <a:xfrm>
            <a:off x="472890" y="2800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accent2"/>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4400">
                <a:solidFill>
                  <a:schemeClr val="accent2"/>
                </a:solidFill>
                <a:latin typeface="Trebuchet MS" pitchFamily="34" charset="0"/>
              </a:defRPr>
            </a:lvl2pPr>
            <a:lvl3pPr algn="l" rtl="0" eaLnBrk="0" fontAlgn="base" hangingPunct="0">
              <a:spcBef>
                <a:spcPct val="0"/>
              </a:spcBef>
              <a:spcAft>
                <a:spcPct val="0"/>
              </a:spcAft>
              <a:defRPr sz="4400">
                <a:solidFill>
                  <a:schemeClr val="accent2"/>
                </a:solidFill>
                <a:latin typeface="Trebuchet MS" pitchFamily="34" charset="0"/>
              </a:defRPr>
            </a:lvl3pPr>
            <a:lvl4pPr algn="l" rtl="0" eaLnBrk="0" fontAlgn="base" hangingPunct="0">
              <a:spcBef>
                <a:spcPct val="0"/>
              </a:spcBef>
              <a:spcAft>
                <a:spcPct val="0"/>
              </a:spcAft>
              <a:defRPr sz="4400">
                <a:solidFill>
                  <a:schemeClr val="accent2"/>
                </a:solidFill>
                <a:latin typeface="Trebuchet MS" pitchFamily="34" charset="0"/>
              </a:defRPr>
            </a:lvl4pPr>
            <a:lvl5pPr algn="l" rtl="0" eaLnBrk="0" fontAlgn="base" hangingPunct="0">
              <a:spcBef>
                <a:spcPct val="0"/>
              </a:spcBef>
              <a:spcAft>
                <a:spcPct val="0"/>
              </a:spcAft>
              <a:defRPr sz="4400">
                <a:solidFill>
                  <a:schemeClr val="accent2"/>
                </a:solidFill>
                <a:latin typeface="Trebuchet MS" pitchFamily="34" charset="0"/>
              </a:defRPr>
            </a:lvl5pPr>
            <a:lvl6pPr marL="457200" algn="l" rtl="0" fontAlgn="base">
              <a:spcBef>
                <a:spcPct val="0"/>
              </a:spcBef>
              <a:spcAft>
                <a:spcPct val="0"/>
              </a:spcAft>
              <a:defRPr sz="4400">
                <a:solidFill>
                  <a:schemeClr val="accent2"/>
                </a:solidFill>
                <a:latin typeface="Trebuchet MS" pitchFamily="34" charset="0"/>
              </a:defRPr>
            </a:lvl6pPr>
            <a:lvl7pPr marL="914400" algn="l" rtl="0" fontAlgn="base">
              <a:spcBef>
                <a:spcPct val="0"/>
              </a:spcBef>
              <a:spcAft>
                <a:spcPct val="0"/>
              </a:spcAft>
              <a:defRPr sz="4400">
                <a:solidFill>
                  <a:schemeClr val="accent2"/>
                </a:solidFill>
                <a:latin typeface="Trebuchet MS" pitchFamily="34" charset="0"/>
              </a:defRPr>
            </a:lvl7pPr>
            <a:lvl8pPr marL="1371600" algn="l" rtl="0" fontAlgn="base">
              <a:spcBef>
                <a:spcPct val="0"/>
              </a:spcBef>
              <a:spcAft>
                <a:spcPct val="0"/>
              </a:spcAft>
              <a:defRPr sz="4400">
                <a:solidFill>
                  <a:schemeClr val="accent2"/>
                </a:solidFill>
                <a:latin typeface="Trebuchet MS" pitchFamily="34" charset="0"/>
              </a:defRPr>
            </a:lvl8pPr>
            <a:lvl9pPr marL="1828800" algn="l" rtl="0" fontAlgn="base">
              <a:spcBef>
                <a:spcPct val="0"/>
              </a:spcBef>
              <a:spcAft>
                <a:spcPct val="0"/>
              </a:spcAft>
              <a:defRPr sz="4400">
                <a:solidFill>
                  <a:schemeClr val="accent2"/>
                </a:solidFill>
                <a:latin typeface="Trebuchet MS"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sz="3300" dirty="0">
                <a:solidFill>
                  <a:schemeClr val="tx1"/>
                </a:solidFill>
              </a:rPr>
              <a:t>Generic Run of Program with k=2</a:t>
            </a:r>
            <a:endParaRPr kumimoji="0" lang="en-IN" sz="3300" b="0"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grpSp>
        <p:nvGrpSpPr>
          <p:cNvPr id="120" name="Group 119">
            <a:extLst>
              <a:ext uri="{FF2B5EF4-FFF2-40B4-BE49-F238E27FC236}">
                <a16:creationId xmlns:a16="http://schemas.microsoft.com/office/drawing/2014/main" id="{9B208D9A-3EB7-4B59-8644-182119431580}"/>
              </a:ext>
            </a:extLst>
          </p:cNvPr>
          <p:cNvGrpSpPr/>
          <p:nvPr/>
        </p:nvGrpSpPr>
        <p:grpSpPr>
          <a:xfrm>
            <a:off x="566021" y="5257555"/>
            <a:ext cx="3297313" cy="819574"/>
            <a:chOff x="566021" y="5257555"/>
            <a:chExt cx="3297313" cy="819574"/>
          </a:xfrm>
        </p:grpSpPr>
        <p:sp>
          <p:nvSpPr>
            <p:cNvPr id="115" name="TextBox 114">
              <a:extLst>
                <a:ext uri="{FF2B5EF4-FFF2-40B4-BE49-F238E27FC236}">
                  <a16:creationId xmlns:a16="http://schemas.microsoft.com/office/drawing/2014/main" id="{139DE727-8185-4988-9D39-B05B72985AD4}"/>
                </a:ext>
              </a:extLst>
            </p:cNvPr>
            <p:cNvSpPr txBox="1"/>
            <p:nvPr/>
          </p:nvSpPr>
          <p:spPr>
            <a:xfrm>
              <a:off x="566021" y="5778906"/>
              <a:ext cx="3297313"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First thread switched out</a:t>
              </a:r>
            </a:p>
          </p:txBody>
        </p:sp>
        <p:cxnSp>
          <p:nvCxnSpPr>
            <p:cNvPr id="116" name="Straight Arrow Connector 115">
              <a:extLst>
                <a:ext uri="{FF2B5EF4-FFF2-40B4-BE49-F238E27FC236}">
                  <a16:creationId xmlns:a16="http://schemas.microsoft.com/office/drawing/2014/main" id="{8C636B44-C940-4758-A926-AFD741F98CF0}"/>
                </a:ext>
              </a:extLst>
            </p:cNvPr>
            <p:cNvCxnSpPr>
              <a:cxnSpLocks/>
            </p:cNvCxnSpPr>
            <p:nvPr/>
          </p:nvCxnSpPr>
          <p:spPr>
            <a:xfrm flipV="1">
              <a:off x="2125094" y="5257555"/>
              <a:ext cx="1" cy="493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B7CFD96-9709-4155-B47E-7F92152C53B8}"/>
              </a:ext>
            </a:extLst>
          </p:cNvPr>
          <p:cNvGrpSpPr/>
          <p:nvPr/>
        </p:nvGrpSpPr>
        <p:grpSpPr>
          <a:xfrm>
            <a:off x="5164263" y="5304678"/>
            <a:ext cx="3042949" cy="819574"/>
            <a:chOff x="566021" y="5257555"/>
            <a:chExt cx="3042949" cy="819574"/>
          </a:xfrm>
        </p:grpSpPr>
        <p:sp>
          <p:nvSpPr>
            <p:cNvPr id="122" name="TextBox 121">
              <a:extLst>
                <a:ext uri="{FF2B5EF4-FFF2-40B4-BE49-F238E27FC236}">
                  <a16:creationId xmlns:a16="http://schemas.microsoft.com/office/drawing/2014/main" id="{3B14EA0C-BB3F-4509-80A2-DD0C1E9A19C4}"/>
                </a:ext>
              </a:extLst>
            </p:cNvPr>
            <p:cNvSpPr txBox="1"/>
            <p:nvPr/>
          </p:nvSpPr>
          <p:spPr>
            <a:xfrm>
              <a:off x="566021" y="5778906"/>
              <a:ext cx="3042949"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First thread terminates</a:t>
              </a:r>
            </a:p>
          </p:txBody>
        </p:sp>
        <p:cxnSp>
          <p:nvCxnSpPr>
            <p:cNvPr id="123" name="Straight Arrow Connector 122">
              <a:extLst>
                <a:ext uri="{FF2B5EF4-FFF2-40B4-BE49-F238E27FC236}">
                  <a16:creationId xmlns:a16="http://schemas.microsoft.com/office/drawing/2014/main" id="{7F3878C6-5805-472B-BAFE-362C5D7A4102}"/>
                </a:ext>
              </a:extLst>
            </p:cNvPr>
            <p:cNvCxnSpPr>
              <a:cxnSpLocks/>
            </p:cNvCxnSpPr>
            <p:nvPr/>
          </p:nvCxnSpPr>
          <p:spPr>
            <a:xfrm flipV="1">
              <a:off x="2125094" y="5257555"/>
              <a:ext cx="1" cy="493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Rectangle: Rounded Corners 1">
            <a:extLst>
              <a:ext uri="{FF2B5EF4-FFF2-40B4-BE49-F238E27FC236}">
                <a16:creationId xmlns:a16="http://schemas.microsoft.com/office/drawing/2014/main" id="{D2B39243-C2CD-4313-ADE9-4633D704FC5C}"/>
              </a:ext>
            </a:extLst>
          </p:cNvPr>
          <p:cNvSpPr/>
          <p:nvPr/>
        </p:nvSpPr>
        <p:spPr>
          <a:xfrm>
            <a:off x="750249" y="2925698"/>
            <a:ext cx="284499" cy="3180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Rounded Corners 109">
            <a:extLst>
              <a:ext uri="{FF2B5EF4-FFF2-40B4-BE49-F238E27FC236}">
                <a16:creationId xmlns:a16="http://schemas.microsoft.com/office/drawing/2014/main" id="{7EE7935F-82AC-4327-8A55-5A964337AEFE}"/>
              </a:ext>
            </a:extLst>
          </p:cNvPr>
          <p:cNvSpPr/>
          <p:nvPr/>
        </p:nvSpPr>
        <p:spPr>
          <a:xfrm>
            <a:off x="911924" y="2590882"/>
            <a:ext cx="296690" cy="298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Rounded Corners 112">
            <a:extLst>
              <a:ext uri="{FF2B5EF4-FFF2-40B4-BE49-F238E27FC236}">
                <a16:creationId xmlns:a16="http://schemas.microsoft.com/office/drawing/2014/main" id="{5A1D425A-B19E-4A2E-AB5E-6662443EED5A}"/>
              </a:ext>
            </a:extLst>
          </p:cNvPr>
          <p:cNvSpPr/>
          <p:nvPr/>
        </p:nvSpPr>
        <p:spPr>
          <a:xfrm>
            <a:off x="2055737" y="2328988"/>
            <a:ext cx="296690" cy="298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7" name="Rectangle: Rounded Corners 116">
            <a:extLst>
              <a:ext uri="{FF2B5EF4-FFF2-40B4-BE49-F238E27FC236}">
                <a16:creationId xmlns:a16="http://schemas.microsoft.com/office/drawing/2014/main" id="{26B96989-65B8-4669-8681-568403C5CB81}"/>
              </a:ext>
            </a:extLst>
          </p:cNvPr>
          <p:cNvSpPr/>
          <p:nvPr/>
        </p:nvSpPr>
        <p:spPr>
          <a:xfrm>
            <a:off x="1884040" y="3853204"/>
            <a:ext cx="296690" cy="298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Rectangle: Rounded Corners 117">
            <a:extLst>
              <a:ext uri="{FF2B5EF4-FFF2-40B4-BE49-F238E27FC236}">
                <a16:creationId xmlns:a16="http://schemas.microsoft.com/office/drawing/2014/main" id="{B6414C5D-1601-43EF-AF89-E53C46779B26}"/>
              </a:ext>
            </a:extLst>
          </p:cNvPr>
          <p:cNvSpPr/>
          <p:nvPr/>
        </p:nvSpPr>
        <p:spPr>
          <a:xfrm>
            <a:off x="3238385" y="2365700"/>
            <a:ext cx="296690" cy="298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9" name="Rectangle: Rounded Corners 118">
            <a:extLst>
              <a:ext uri="{FF2B5EF4-FFF2-40B4-BE49-F238E27FC236}">
                <a16:creationId xmlns:a16="http://schemas.microsoft.com/office/drawing/2014/main" id="{3CE8CC13-44CB-4C4E-B968-5C33FB17A096}"/>
              </a:ext>
            </a:extLst>
          </p:cNvPr>
          <p:cNvSpPr/>
          <p:nvPr/>
        </p:nvSpPr>
        <p:spPr>
          <a:xfrm>
            <a:off x="6700835" y="2830235"/>
            <a:ext cx="296690" cy="2986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656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0"/>
                                        </p:tgtEl>
                                      </p:cBhvr>
                                    </p:animEffect>
                                    <p:set>
                                      <p:cBhvr>
                                        <p:cTn id="22" dur="1" fill="hold">
                                          <p:stCondLst>
                                            <p:cond delay="499"/>
                                          </p:stCondLst>
                                        </p:cTn>
                                        <p:tgtEl>
                                          <p:spTgt spid="1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fade">
                                      <p:cBhvr>
                                        <p:cTn id="31" dur="500"/>
                                        <p:tgtEl>
                                          <p:spTgt spid="1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3"/>
                                        </p:tgtEl>
                                      </p:cBhvr>
                                    </p:animEffect>
                                    <p:set>
                                      <p:cBhvr>
                                        <p:cTn id="36" dur="1" fill="hold">
                                          <p:stCondLst>
                                            <p:cond delay="499"/>
                                          </p:stCondLst>
                                        </p:cTn>
                                        <p:tgtEl>
                                          <p:spTgt spid="1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fade">
                                      <p:cBhvr>
                                        <p:cTn id="41" dur="500"/>
                                        <p:tgtEl>
                                          <p:spTgt spid="1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17"/>
                                        </p:tgtEl>
                                      </p:cBhvr>
                                    </p:animEffect>
                                    <p:set>
                                      <p:cBhvr>
                                        <p:cTn id="46" dur="1" fill="hold">
                                          <p:stCondLst>
                                            <p:cond delay="499"/>
                                          </p:stCondLst>
                                        </p:cTn>
                                        <p:tgtEl>
                                          <p:spTgt spid="1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18"/>
                                        </p:tgtEl>
                                      </p:cBhvr>
                                    </p:animEffect>
                                    <p:set>
                                      <p:cBhvr>
                                        <p:cTn id="56" dur="1" fill="hold">
                                          <p:stCondLst>
                                            <p:cond delay="499"/>
                                          </p:stCondLst>
                                        </p:cTn>
                                        <p:tgtEl>
                                          <p:spTgt spid="1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fade">
                                      <p:cBhvr>
                                        <p:cTn id="65" dur="500"/>
                                        <p:tgtEl>
                                          <p:spTgt spid="1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19"/>
                                        </p:tgtEl>
                                      </p:cBhvr>
                                    </p:animEffect>
                                    <p:set>
                                      <p:cBhvr>
                                        <p:cTn id="70" dur="1" fill="hold">
                                          <p:stCondLst>
                                            <p:cond delay="49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0" grpId="0" animBg="1"/>
      <p:bldP spid="110" grpId="1" animBg="1"/>
      <p:bldP spid="113" grpId="0" animBg="1"/>
      <p:bldP spid="113" grpId="1" animBg="1"/>
      <p:bldP spid="117" grpId="0" animBg="1"/>
      <p:bldP spid="117" grpId="1" animBg="1"/>
      <p:bldP spid="118" grpId="0" animBg="1"/>
      <p:bldP spid="118" grpId="1" animBg="1"/>
      <p:bldP spid="119" grpId="0" animBg="1"/>
      <p:bldP spid="1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B8E9-809F-4C37-A7E3-7C4E9C0ECCFC}"/>
              </a:ext>
            </a:extLst>
          </p:cNvPr>
          <p:cNvSpPr>
            <a:spLocks noGrp="1"/>
          </p:cNvSpPr>
          <p:nvPr>
            <p:ph type="title"/>
          </p:nvPr>
        </p:nvSpPr>
        <p:spPr/>
        <p:txBody>
          <a:bodyPr/>
          <a:lstStyle/>
          <a:p>
            <a:r>
              <a:rPr lang="en-IN" sz="3300" dirty="0">
                <a:solidFill>
                  <a:schemeClr val="tx1"/>
                </a:solidFill>
              </a:rPr>
              <a:t>Language of a Thread</a:t>
            </a:r>
          </a:p>
        </p:txBody>
      </p:sp>
      <p:sp>
        <p:nvSpPr>
          <p:cNvPr id="17" name="TextBox 16">
            <a:extLst>
              <a:ext uri="{FF2B5EF4-FFF2-40B4-BE49-F238E27FC236}">
                <a16:creationId xmlns:a16="http://schemas.microsoft.com/office/drawing/2014/main" id="{FCE8D6A3-3E37-034F-9747-8246B597DE49}"/>
              </a:ext>
            </a:extLst>
          </p:cNvPr>
          <p:cNvSpPr txBox="1"/>
          <p:nvPr/>
        </p:nvSpPr>
        <p:spPr>
          <a:xfrm>
            <a:off x="390192" y="4381569"/>
            <a:ext cx="6128323" cy="999954"/>
          </a:xfrm>
          <a:prstGeom prst="rect">
            <a:avLst/>
          </a:prstGeom>
          <a:noFill/>
        </p:spPr>
        <p:txBody>
          <a:bodyPr wrap="square" rtlCol="0">
            <a:spAutoFit/>
          </a:bodyPr>
          <a:lstStyle/>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Language = Spawn words from all executions</a:t>
            </a:r>
          </a:p>
          <a:p>
            <a:pPr algn="l"/>
            <a:r>
              <a:rPr lang="en-US" sz="2400" dirty="0">
                <a:latin typeface="Calibri" panose="020F0502020204030204" pitchFamily="34" charset="0"/>
                <a:cs typeface="Calibri" panose="020F0502020204030204" pitchFamily="34" charset="0"/>
              </a:rPr>
              <a:t>		A </a:t>
            </a:r>
            <a:r>
              <a:rPr lang="en-US" sz="2400" i="1" dirty="0">
                <a:latin typeface="Calibri" panose="020F0502020204030204" pitchFamily="34" charset="0"/>
                <a:cs typeface="Calibri" panose="020F0502020204030204" pitchFamily="34" charset="0"/>
              </a:rPr>
              <a:t>context free language</a:t>
            </a:r>
          </a:p>
        </p:txBody>
      </p:sp>
      <p:grpSp>
        <p:nvGrpSpPr>
          <p:cNvPr id="4" name="Group 3">
            <a:extLst>
              <a:ext uri="{FF2B5EF4-FFF2-40B4-BE49-F238E27FC236}">
                <a16:creationId xmlns:a16="http://schemas.microsoft.com/office/drawing/2014/main" id="{A8A648B4-CF31-4292-8D64-E26141C4489F}"/>
              </a:ext>
            </a:extLst>
          </p:cNvPr>
          <p:cNvGrpSpPr/>
          <p:nvPr/>
        </p:nvGrpSpPr>
        <p:grpSpPr>
          <a:xfrm>
            <a:off x="358093" y="1431976"/>
            <a:ext cx="7758653" cy="916263"/>
            <a:chOff x="244302" y="2256320"/>
            <a:chExt cx="7758653" cy="916263"/>
          </a:xfrm>
        </p:grpSpPr>
        <p:cxnSp>
          <p:nvCxnSpPr>
            <p:cNvPr id="158" name="Straight Arrow Connector 157">
              <a:extLst>
                <a:ext uri="{FF2B5EF4-FFF2-40B4-BE49-F238E27FC236}">
                  <a16:creationId xmlns:a16="http://schemas.microsoft.com/office/drawing/2014/main" id="{0BE21988-AD2F-4B18-BC9B-8AE8CC587092}"/>
                </a:ext>
              </a:extLst>
            </p:cNvPr>
            <p:cNvCxnSpPr>
              <a:cxnSpLocks/>
            </p:cNvCxnSpPr>
            <p:nvPr/>
          </p:nvCxnSpPr>
          <p:spPr>
            <a:xfrm flipH="1" flipV="1">
              <a:off x="874174" y="2290170"/>
              <a:ext cx="5886" cy="695122"/>
            </a:xfrm>
            <a:prstGeom prst="straightConnector1">
              <a:avLst/>
            </a:prstGeom>
            <a:noFill/>
            <a:ln w="6350" cap="flat" cmpd="sng" algn="ctr">
              <a:solidFill>
                <a:srgbClr val="4472C4"/>
              </a:solidFill>
              <a:prstDash val="solid"/>
              <a:miter lim="800000"/>
              <a:tailEnd type="triangle"/>
            </a:ln>
            <a:effectLst/>
          </p:spPr>
        </p:cxnSp>
        <p:cxnSp>
          <p:nvCxnSpPr>
            <p:cNvPr id="159" name="Straight Arrow Connector 158">
              <a:extLst>
                <a:ext uri="{FF2B5EF4-FFF2-40B4-BE49-F238E27FC236}">
                  <a16:creationId xmlns:a16="http://schemas.microsoft.com/office/drawing/2014/main" id="{B36FCC02-EC46-4185-9404-29F3F00AD9CE}"/>
                </a:ext>
              </a:extLst>
            </p:cNvPr>
            <p:cNvCxnSpPr>
              <a:cxnSpLocks/>
            </p:cNvCxnSpPr>
            <p:nvPr/>
          </p:nvCxnSpPr>
          <p:spPr>
            <a:xfrm>
              <a:off x="880060" y="2987555"/>
              <a:ext cx="6610759" cy="29433"/>
            </a:xfrm>
            <a:prstGeom prst="straightConnector1">
              <a:avLst/>
            </a:prstGeom>
            <a:noFill/>
            <a:ln w="6350" cap="flat" cmpd="sng" algn="ctr">
              <a:solidFill>
                <a:srgbClr val="4472C4"/>
              </a:solidFill>
              <a:prstDash val="solid"/>
              <a:miter lim="800000"/>
              <a:tailEnd type="triangle"/>
            </a:ln>
            <a:effectLst/>
          </p:spPr>
        </p:cxnSp>
        <p:sp>
          <p:nvSpPr>
            <p:cNvPr id="160" name="Freeform: Shape 159">
              <a:extLst>
                <a:ext uri="{FF2B5EF4-FFF2-40B4-BE49-F238E27FC236}">
                  <a16:creationId xmlns:a16="http://schemas.microsoft.com/office/drawing/2014/main" id="{E3760342-D13D-4066-B0C8-512049518FF6}"/>
                </a:ext>
              </a:extLst>
            </p:cNvPr>
            <p:cNvSpPr/>
            <p:nvPr/>
          </p:nvSpPr>
          <p:spPr>
            <a:xfrm>
              <a:off x="874174" y="2796916"/>
              <a:ext cx="141281" cy="188375"/>
            </a:xfrm>
            <a:custGeom>
              <a:avLst/>
              <a:gdLst>
                <a:gd name="connsiteX0" fmla="*/ 0 w 188374"/>
                <a:gd name="connsiteY0" fmla="*/ 251166 h 251166"/>
                <a:gd name="connsiteX1" fmla="*/ 188374 w 188374"/>
                <a:gd name="connsiteY1" fmla="*/ 0 h 251166"/>
              </a:gdLst>
              <a:ahLst/>
              <a:cxnLst>
                <a:cxn ang="0">
                  <a:pos x="connsiteX0" y="connsiteY0"/>
                </a:cxn>
                <a:cxn ang="0">
                  <a:pos x="connsiteX1" y="connsiteY1"/>
                </a:cxn>
              </a:cxnLst>
              <a:rect l="l" t="t" r="r" b="b"/>
              <a:pathLst>
                <a:path w="188374" h="251166">
                  <a:moveTo>
                    <a:pt x="0" y="251166"/>
                  </a:moveTo>
                  <a:cubicBezTo>
                    <a:pt x="64099" y="148802"/>
                    <a:pt x="128199" y="46439"/>
                    <a:pt x="188374"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D74D7622-529B-469F-B982-D98C771CD467}"/>
                </a:ext>
              </a:extLst>
            </p:cNvPr>
            <p:cNvSpPr/>
            <p:nvPr/>
          </p:nvSpPr>
          <p:spPr>
            <a:xfrm>
              <a:off x="1033115" y="2596585"/>
              <a:ext cx="447389" cy="162068"/>
            </a:xfrm>
            <a:custGeom>
              <a:avLst/>
              <a:gdLst>
                <a:gd name="connsiteX0" fmla="*/ 0 w 596518"/>
                <a:gd name="connsiteY0" fmla="*/ 216090 h 216090"/>
                <a:gd name="connsiteX1" fmla="*/ 266863 w 596518"/>
                <a:gd name="connsiteY1" fmla="*/ 23792 h 216090"/>
                <a:gd name="connsiteX2" fmla="*/ 408144 w 596518"/>
                <a:gd name="connsiteY2" fmla="*/ 23792 h 216090"/>
                <a:gd name="connsiteX3" fmla="*/ 596518 w 596518"/>
                <a:gd name="connsiteY3" fmla="*/ 212166 h 216090"/>
              </a:gdLst>
              <a:ahLst/>
              <a:cxnLst>
                <a:cxn ang="0">
                  <a:pos x="connsiteX0" y="connsiteY0"/>
                </a:cxn>
                <a:cxn ang="0">
                  <a:pos x="connsiteX1" y="connsiteY1"/>
                </a:cxn>
                <a:cxn ang="0">
                  <a:pos x="connsiteX2" y="connsiteY2"/>
                </a:cxn>
                <a:cxn ang="0">
                  <a:pos x="connsiteX3" y="connsiteY3"/>
                </a:cxn>
              </a:cxnLst>
              <a:rect l="l" t="t" r="r" b="b"/>
              <a:pathLst>
                <a:path w="596518" h="216090">
                  <a:moveTo>
                    <a:pt x="0" y="216090"/>
                  </a:moveTo>
                  <a:cubicBezTo>
                    <a:pt x="99419" y="135966"/>
                    <a:pt x="198839" y="55842"/>
                    <a:pt x="266863" y="23792"/>
                  </a:cubicBezTo>
                  <a:cubicBezTo>
                    <a:pt x="334887" y="-8258"/>
                    <a:pt x="353202" y="-7604"/>
                    <a:pt x="408144" y="23792"/>
                  </a:cubicBezTo>
                  <a:cubicBezTo>
                    <a:pt x="463086" y="55188"/>
                    <a:pt x="523916" y="225248"/>
                    <a:pt x="596518" y="212166"/>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4C8D4C74-0929-47E3-A09F-2ED39862AA1E}"/>
                </a:ext>
              </a:extLst>
            </p:cNvPr>
            <p:cNvSpPr/>
            <p:nvPr/>
          </p:nvSpPr>
          <p:spPr>
            <a:xfrm>
              <a:off x="1530541" y="2599712"/>
              <a:ext cx="129507" cy="147168"/>
            </a:xfrm>
            <a:custGeom>
              <a:avLst/>
              <a:gdLst>
                <a:gd name="connsiteX0" fmla="*/ 0 w 172676"/>
                <a:gd name="connsiteY0" fmla="*/ 196224 h 196224"/>
                <a:gd name="connsiteX1" fmla="*/ 172676 w 172676"/>
                <a:gd name="connsiteY1" fmla="*/ 0 h 196224"/>
              </a:gdLst>
              <a:ahLst/>
              <a:cxnLst>
                <a:cxn ang="0">
                  <a:pos x="connsiteX0" y="connsiteY0"/>
                </a:cxn>
                <a:cxn ang="0">
                  <a:pos x="connsiteX1" y="connsiteY1"/>
                </a:cxn>
              </a:cxnLst>
              <a:rect l="l" t="t" r="r" b="b"/>
              <a:pathLst>
                <a:path w="172676" h="196224">
                  <a:moveTo>
                    <a:pt x="0" y="196224"/>
                  </a:moveTo>
                  <a:lnTo>
                    <a:pt x="172676"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8A4C34F8-BDED-4D2A-AC71-1D23B21C965D}"/>
                </a:ext>
              </a:extLst>
            </p:cNvPr>
            <p:cNvSpPr/>
            <p:nvPr/>
          </p:nvSpPr>
          <p:spPr>
            <a:xfrm>
              <a:off x="1683595" y="2373189"/>
              <a:ext cx="223694" cy="197090"/>
            </a:xfrm>
            <a:custGeom>
              <a:avLst/>
              <a:gdLst>
                <a:gd name="connsiteX0" fmla="*/ 0 w 298259"/>
                <a:gd name="connsiteY0" fmla="*/ 262787 h 262787"/>
                <a:gd name="connsiteX1" fmla="*/ 192299 w 298259"/>
                <a:gd name="connsiteY1" fmla="*/ 39092 h 262787"/>
                <a:gd name="connsiteX2" fmla="*/ 298259 w 298259"/>
                <a:gd name="connsiteY2" fmla="*/ 19470 h 262787"/>
              </a:gdLst>
              <a:ahLst/>
              <a:cxnLst>
                <a:cxn ang="0">
                  <a:pos x="connsiteX0" y="connsiteY0"/>
                </a:cxn>
                <a:cxn ang="0">
                  <a:pos x="connsiteX1" y="connsiteY1"/>
                </a:cxn>
                <a:cxn ang="0">
                  <a:pos x="connsiteX2" y="connsiteY2"/>
                </a:cxn>
              </a:cxnLst>
              <a:rect l="l" t="t" r="r" b="b"/>
              <a:pathLst>
                <a:path w="298259" h="262787">
                  <a:moveTo>
                    <a:pt x="0" y="262787"/>
                  </a:moveTo>
                  <a:cubicBezTo>
                    <a:pt x="71294" y="171216"/>
                    <a:pt x="142589" y="79645"/>
                    <a:pt x="192299" y="39092"/>
                  </a:cubicBezTo>
                  <a:cubicBezTo>
                    <a:pt x="242009" y="-1461"/>
                    <a:pt x="226311" y="-14542"/>
                    <a:pt x="298259" y="1947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BB0FA71A-7A45-43A0-95D7-D25A7EB34D2A}"/>
                </a:ext>
              </a:extLst>
            </p:cNvPr>
            <p:cNvSpPr/>
            <p:nvPr/>
          </p:nvSpPr>
          <p:spPr>
            <a:xfrm>
              <a:off x="1960270" y="2414281"/>
              <a:ext cx="153054" cy="164828"/>
            </a:xfrm>
            <a:custGeom>
              <a:avLst/>
              <a:gdLst>
                <a:gd name="connsiteX0" fmla="*/ 0 w 204072"/>
                <a:gd name="connsiteY0" fmla="*/ 0 h 219770"/>
                <a:gd name="connsiteX1" fmla="*/ 204072 w 204072"/>
                <a:gd name="connsiteY1" fmla="*/ 219770 h 219770"/>
              </a:gdLst>
              <a:ahLst/>
              <a:cxnLst>
                <a:cxn ang="0">
                  <a:pos x="connsiteX0" y="connsiteY0"/>
                </a:cxn>
                <a:cxn ang="0">
                  <a:pos x="connsiteX1" y="connsiteY1"/>
                </a:cxn>
              </a:cxnLst>
              <a:rect l="l" t="t" r="r" b="b"/>
              <a:pathLst>
                <a:path w="204072" h="219770">
                  <a:moveTo>
                    <a:pt x="0" y="0"/>
                  </a:moveTo>
                  <a:lnTo>
                    <a:pt x="204072" y="21977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5" name="Straight Connector 164">
              <a:extLst>
                <a:ext uri="{FF2B5EF4-FFF2-40B4-BE49-F238E27FC236}">
                  <a16:creationId xmlns:a16="http://schemas.microsoft.com/office/drawing/2014/main" id="{DAFB495D-FCF2-44F1-8C96-8ABF464A9EB8}"/>
                </a:ext>
              </a:extLst>
            </p:cNvPr>
            <p:cNvCxnSpPr>
              <a:cxnSpLocks/>
            </p:cNvCxnSpPr>
            <p:nvPr/>
          </p:nvCxnSpPr>
          <p:spPr>
            <a:xfrm flipV="1">
              <a:off x="2101550" y="2569416"/>
              <a:ext cx="1362770" cy="8830"/>
            </a:xfrm>
            <a:prstGeom prst="line">
              <a:avLst/>
            </a:prstGeom>
            <a:noFill/>
            <a:ln w="6350" cap="flat" cmpd="sng" algn="ctr">
              <a:solidFill>
                <a:srgbClr val="4472C4"/>
              </a:solidFill>
              <a:prstDash val="dash"/>
              <a:miter lim="800000"/>
            </a:ln>
            <a:effectLst/>
          </p:spPr>
        </p:cxnSp>
        <p:sp>
          <p:nvSpPr>
            <p:cNvPr id="166" name="Freeform: Shape 165">
              <a:extLst>
                <a:ext uri="{FF2B5EF4-FFF2-40B4-BE49-F238E27FC236}">
                  <a16:creationId xmlns:a16="http://schemas.microsoft.com/office/drawing/2014/main" id="{F8FD461A-DF79-4931-A16D-9C8D83096192}"/>
                </a:ext>
              </a:extLst>
            </p:cNvPr>
            <p:cNvSpPr/>
            <p:nvPr/>
          </p:nvSpPr>
          <p:spPr>
            <a:xfrm>
              <a:off x="3452547" y="2362898"/>
              <a:ext cx="341428" cy="207381"/>
            </a:xfrm>
            <a:custGeom>
              <a:avLst/>
              <a:gdLst>
                <a:gd name="connsiteX0" fmla="*/ 0 w 455237"/>
                <a:gd name="connsiteY0" fmla="*/ 276508 h 276508"/>
                <a:gd name="connsiteX1" fmla="*/ 337504 w 455237"/>
                <a:gd name="connsiteY1" fmla="*/ 21418 h 276508"/>
                <a:gd name="connsiteX2" fmla="*/ 455237 w 455237"/>
                <a:gd name="connsiteY2" fmla="*/ 44964 h 276508"/>
              </a:gdLst>
              <a:ahLst/>
              <a:cxnLst>
                <a:cxn ang="0">
                  <a:pos x="connsiteX0" y="connsiteY0"/>
                </a:cxn>
                <a:cxn ang="0">
                  <a:pos x="connsiteX1" y="connsiteY1"/>
                </a:cxn>
                <a:cxn ang="0">
                  <a:pos x="connsiteX2" y="connsiteY2"/>
                </a:cxn>
              </a:cxnLst>
              <a:rect l="l" t="t" r="r" b="b"/>
              <a:pathLst>
                <a:path w="455237" h="276508">
                  <a:moveTo>
                    <a:pt x="0" y="276508"/>
                  </a:moveTo>
                  <a:cubicBezTo>
                    <a:pt x="130815" y="168258"/>
                    <a:pt x="261631" y="60009"/>
                    <a:pt x="337504" y="21418"/>
                  </a:cubicBezTo>
                  <a:cubicBezTo>
                    <a:pt x="413377" y="-17173"/>
                    <a:pt x="428420" y="-167"/>
                    <a:pt x="455237" y="44964"/>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E2F1E8C4-9AE8-472F-8AB5-93BB9E90C851}"/>
                </a:ext>
              </a:extLst>
            </p:cNvPr>
            <p:cNvSpPr/>
            <p:nvPr/>
          </p:nvSpPr>
          <p:spPr>
            <a:xfrm>
              <a:off x="3829295" y="2443715"/>
              <a:ext cx="100074" cy="105961"/>
            </a:xfrm>
            <a:custGeom>
              <a:avLst/>
              <a:gdLst>
                <a:gd name="connsiteX0" fmla="*/ 0 w 133432"/>
                <a:gd name="connsiteY0" fmla="*/ 0 h 141281"/>
                <a:gd name="connsiteX1" fmla="*/ 133432 w 133432"/>
                <a:gd name="connsiteY1" fmla="*/ 141281 h 141281"/>
              </a:gdLst>
              <a:ahLst/>
              <a:cxnLst>
                <a:cxn ang="0">
                  <a:pos x="connsiteX0" y="connsiteY0"/>
                </a:cxn>
                <a:cxn ang="0">
                  <a:pos x="connsiteX1" y="connsiteY1"/>
                </a:cxn>
              </a:cxnLst>
              <a:rect l="l" t="t" r="r" b="b"/>
              <a:pathLst>
                <a:path w="133432" h="141281">
                  <a:moveTo>
                    <a:pt x="0" y="0"/>
                  </a:moveTo>
                  <a:lnTo>
                    <a:pt x="133432" y="141281"/>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0B7F5FF7-6AB1-4C17-8764-0F42ADCC8F74}"/>
                </a:ext>
              </a:extLst>
            </p:cNvPr>
            <p:cNvSpPr/>
            <p:nvPr/>
          </p:nvSpPr>
          <p:spPr>
            <a:xfrm>
              <a:off x="3979406" y="2590882"/>
              <a:ext cx="267845" cy="79471"/>
            </a:xfrm>
            <a:custGeom>
              <a:avLst/>
              <a:gdLst>
                <a:gd name="connsiteX0" fmla="*/ 0 w 357126"/>
                <a:gd name="connsiteY0" fmla="*/ 0 h 105961"/>
                <a:gd name="connsiteX1" fmla="*/ 200147 w 357126"/>
                <a:gd name="connsiteY1" fmla="*/ 94187 h 105961"/>
                <a:gd name="connsiteX2" fmla="*/ 357126 w 357126"/>
                <a:gd name="connsiteY2" fmla="*/ 105961 h 105961"/>
              </a:gdLst>
              <a:ahLst/>
              <a:cxnLst>
                <a:cxn ang="0">
                  <a:pos x="connsiteX0" y="connsiteY0"/>
                </a:cxn>
                <a:cxn ang="0">
                  <a:pos x="connsiteX1" y="connsiteY1"/>
                </a:cxn>
                <a:cxn ang="0">
                  <a:pos x="connsiteX2" y="connsiteY2"/>
                </a:cxn>
              </a:cxnLst>
              <a:rect l="l" t="t" r="r" b="b"/>
              <a:pathLst>
                <a:path w="357126" h="105961">
                  <a:moveTo>
                    <a:pt x="0" y="0"/>
                  </a:moveTo>
                  <a:cubicBezTo>
                    <a:pt x="70313" y="38263"/>
                    <a:pt x="140626" y="76527"/>
                    <a:pt x="200147" y="94187"/>
                  </a:cubicBezTo>
                  <a:cubicBezTo>
                    <a:pt x="259668" y="111847"/>
                    <a:pt x="336196" y="92225"/>
                    <a:pt x="357126" y="105961"/>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A61ECC94-9C16-48AA-822B-DAD6B416C644}"/>
                </a:ext>
              </a:extLst>
            </p:cNvPr>
            <p:cNvSpPr/>
            <p:nvPr/>
          </p:nvSpPr>
          <p:spPr>
            <a:xfrm>
              <a:off x="4291401" y="2654743"/>
              <a:ext cx="155997" cy="101858"/>
            </a:xfrm>
            <a:custGeom>
              <a:avLst/>
              <a:gdLst>
                <a:gd name="connsiteX0" fmla="*/ 0 w 207996"/>
                <a:gd name="connsiteY0" fmla="*/ 0 h 102036"/>
                <a:gd name="connsiteX1" fmla="*/ 207996 w 207996"/>
                <a:gd name="connsiteY1" fmla="*/ 102036 h 102036"/>
              </a:gdLst>
              <a:ahLst/>
              <a:cxnLst>
                <a:cxn ang="0">
                  <a:pos x="connsiteX0" y="connsiteY0"/>
                </a:cxn>
                <a:cxn ang="0">
                  <a:pos x="connsiteX1" y="connsiteY1"/>
                </a:cxn>
              </a:cxnLst>
              <a:rect l="l" t="t" r="r" b="b"/>
              <a:pathLst>
                <a:path w="207996" h="102036">
                  <a:moveTo>
                    <a:pt x="0" y="0"/>
                  </a:moveTo>
                  <a:lnTo>
                    <a:pt x="207996" y="102036"/>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0" name="Straight Connector 169">
              <a:extLst>
                <a:ext uri="{FF2B5EF4-FFF2-40B4-BE49-F238E27FC236}">
                  <a16:creationId xmlns:a16="http://schemas.microsoft.com/office/drawing/2014/main" id="{BFF244B1-A6C5-4CA0-9820-F3D2A5DFE8C1}"/>
                </a:ext>
              </a:extLst>
            </p:cNvPr>
            <p:cNvCxnSpPr>
              <a:cxnSpLocks/>
            </p:cNvCxnSpPr>
            <p:nvPr/>
          </p:nvCxnSpPr>
          <p:spPr>
            <a:xfrm flipV="1">
              <a:off x="4447398" y="2739521"/>
              <a:ext cx="1362770" cy="8830"/>
            </a:xfrm>
            <a:prstGeom prst="line">
              <a:avLst/>
            </a:prstGeom>
            <a:noFill/>
            <a:ln w="6350" cap="flat" cmpd="sng" algn="ctr">
              <a:solidFill>
                <a:srgbClr val="4472C4"/>
              </a:solidFill>
              <a:prstDash val="dash"/>
              <a:miter lim="800000"/>
            </a:ln>
            <a:effectLst/>
          </p:spPr>
        </p:cxnSp>
        <p:sp>
          <p:nvSpPr>
            <p:cNvPr id="171" name="Freeform: Shape 170">
              <a:extLst>
                <a:ext uri="{FF2B5EF4-FFF2-40B4-BE49-F238E27FC236}">
                  <a16:creationId xmlns:a16="http://schemas.microsoft.com/office/drawing/2014/main" id="{1C4C5AE4-BB7A-4A5E-B28C-EFF10B38F149}"/>
                </a:ext>
              </a:extLst>
            </p:cNvPr>
            <p:cNvSpPr/>
            <p:nvPr/>
          </p:nvSpPr>
          <p:spPr>
            <a:xfrm>
              <a:off x="5804282" y="2520241"/>
              <a:ext cx="206035" cy="214865"/>
            </a:xfrm>
            <a:custGeom>
              <a:avLst/>
              <a:gdLst>
                <a:gd name="connsiteX0" fmla="*/ 0 w 274713"/>
                <a:gd name="connsiteY0" fmla="*/ 286486 h 286486"/>
                <a:gd name="connsiteX1" fmla="*/ 274713 w 274713"/>
                <a:gd name="connsiteY1" fmla="*/ 0 h 286486"/>
              </a:gdLst>
              <a:ahLst/>
              <a:cxnLst>
                <a:cxn ang="0">
                  <a:pos x="connsiteX0" y="connsiteY0"/>
                </a:cxn>
                <a:cxn ang="0">
                  <a:pos x="connsiteX1" y="connsiteY1"/>
                </a:cxn>
              </a:cxnLst>
              <a:rect l="l" t="t" r="r" b="b"/>
              <a:pathLst>
                <a:path w="274713" h="286486">
                  <a:moveTo>
                    <a:pt x="0" y="286486"/>
                  </a:moveTo>
                  <a:cubicBezTo>
                    <a:pt x="97785" y="167117"/>
                    <a:pt x="195570" y="47748"/>
                    <a:pt x="274713"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4058BE2-0CE3-4E45-B21F-FAD0EA5764E4}"/>
                </a:ext>
              </a:extLst>
            </p:cNvPr>
            <p:cNvSpPr/>
            <p:nvPr/>
          </p:nvSpPr>
          <p:spPr>
            <a:xfrm>
              <a:off x="6025033" y="2376018"/>
              <a:ext cx="94187" cy="117734"/>
            </a:xfrm>
            <a:custGeom>
              <a:avLst/>
              <a:gdLst>
                <a:gd name="connsiteX0" fmla="*/ 0 w 125583"/>
                <a:gd name="connsiteY0" fmla="*/ 156979 h 156979"/>
                <a:gd name="connsiteX1" fmla="*/ 125583 w 125583"/>
                <a:gd name="connsiteY1" fmla="*/ 0 h 156979"/>
              </a:gdLst>
              <a:ahLst/>
              <a:cxnLst>
                <a:cxn ang="0">
                  <a:pos x="connsiteX0" y="connsiteY0"/>
                </a:cxn>
                <a:cxn ang="0">
                  <a:pos x="connsiteX1" y="connsiteY1"/>
                </a:cxn>
              </a:cxnLst>
              <a:rect l="l" t="t" r="r" b="b"/>
              <a:pathLst>
                <a:path w="125583" h="156979">
                  <a:moveTo>
                    <a:pt x="0" y="156979"/>
                  </a:moveTo>
                  <a:lnTo>
                    <a:pt x="125583"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26990118-8C73-49BD-9655-CC3906447780}"/>
                </a:ext>
              </a:extLst>
            </p:cNvPr>
            <p:cNvSpPr/>
            <p:nvPr/>
          </p:nvSpPr>
          <p:spPr>
            <a:xfrm>
              <a:off x="6148654" y="2256320"/>
              <a:ext cx="144224" cy="219771"/>
            </a:xfrm>
            <a:custGeom>
              <a:avLst/>
              <a:gdLst>
                <a:gd name="connsiteX0" fmla="*/ 0 w 192299"/>
                <a:gd name="connsiteY0" fmla="*/ 120352 h 293028"/>
                <a:gd name="connsiteX1" fmla="*/ 90263 w 192299"/>
                <a:gd name="connsiteY1" fmla="*/ 6542 h 293028"/>
                <a:gd name="connsiteX2" fmla="*/ 192299 w 192299"/>
                <a:gd name="connsiteY2" fmla="*/ 293028 h 293028"/>
              </a:gdLst>
              <a:ahLst/>
              <a:cxnLst>
                <a:cxn ang="0">
                  <a:pos x="connsiteX0" y="connsiteY0"/>
                </a:cxn>
                <a:cxn ang="0">
                  <a:pos x="connsiteX1" y="connsiteY1"/>
                </a:cxn>
                <a:cxn ang="0">
                  <a:pos x="connsiteX2" y="connsiteY2"/>
                </a:cxn>
              </a:cxnLst>
              <a:rect l="l" t="t" r="r" b="b"/>
              <a:pathLst>
                <a:path w="192299" h="293028">
                  <a:moveTo>
                    <a:pt x="0" y="120352"/>
                  </a:moveTo>
                  <a:cubicBezTo>
                    <a:pt x="29106" y="49057"/>
                    <a:pt x="58213" y="-22237"/>
                    <a:pt x="90263" y="6542"/>
                  </a:cubicBezTo>
                  <a:cubicBezTo>
                    <a:pt x="122313" y="35321"/>
                    <a:pt x="157306" y="164174"/>
                    <a:pt x="192299" y="293028"/>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DB1175BC-9089-4CA0-A4AF-CB0A057E4FBF}"/>
                </a:ext>
              </a:extLst>
            </p:cNvPr>
            <p:cNvSpPr/>
            <p:nvPr/>
          </p:nvSpPr>
          <p:spPr>
            <a:xfrm>
              <a:off x="6322311" y="2523185"/>
              <a:ext cx="82414" cy="206035"/>
            </a:xfrm>
            <a:custGeom>
              <a:avLst/>
              <a:gdLst>
                <a:gd name="connsiteX0" fmla="*/ 0 w 109885"/>
                <a:gd name="connsiteY0" fmla="*/ 0 h 274713"/>
                <a:gd name="connsiteX1" fmla="*/ 109885 w 109885"/>
                <a:gd name="connsiteY1" fmla="*/ 274713 h 274713"/>
              </a:gdLst>
              <a:ahLst/>
              <a:cxnLst>
                <a:cxn ang="0">
                  <a:pos x="connsiteX0" y="connsiteY0"/>
                </a:cxn>
                <a:cxn ang="0">
                  <a:pos x="connsiteX1" y="connsiteY1"/>
                </a:cxn>
              </a:cxnLst>
              <a:rect l="l" t="t" r="r" b="b"/>
              <a:pathLst>
                <a:path w="109885" h="274713">
                  <a:moveTo>
                    <a:pt x="0" y="0"/>
                  </a:moveTo>
                  <a:lnTo>
                    <a:pt x="109885" y="274713"/>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6AD1929A-FDDD-44B3-8A29-B6412B02786A}"/>
                </a:ext>
              </a:extLst>
            </p:cNvPr>
            <p:cNvSpPr/>
            <p:nvPr/>
          </p:nvSpPr>
          <p:spPr>
            <a:xfrm>
              <a:off x="6437101" y="2773370"/>
              <a:ext cx="270788" cy="247241"/>
            </a:xfrm>
            <a:custGeom>
              <a:avLst/>
              <a:gdLst>
                <a:gd name="connsiteX0" fmla="*/ 0 w 361050"/>
                <a:gd name="connsiteY0" fmla="*/ 0 h 329655"/>
                <a:gd name="connsiteX1" fmla="*/ 70640 w 361050"/>
                <a:gd name="connsiteY1" fmla="*/ 176601 h 329655"/>
                <a:gd name="connsiteX2" fmla="*/ 361050 w 361050"/>
                <a:gd name="connsiteY2" fmla="*/ 329655 h 329655"/>
              </a:gdLst>
              <a:ahLst/>
              <a:cxnLst>
                <a:cxn ang="0">
                  <a:pos x="connsiteX0" y="connsiteY0"/>
                </a:cxn>
                <a:cxn ang="0">
                  <a:pos x="connsiteX1" y="connsiteY1"/>
                </a:cxn>
                <a:cxn ang="0">
                  <a:pos x="connsiteX2" y="connsiteY2"/>
                </a:cxn>
              </a:cxnLst>
              <a:rect l="l" t="t" r="r" b="b"/>
              <a:pathLst>
                <a:path w="361050" h="329655">
                  <a:moveTo>
                    <a:pt x="0" y="0"/>
                  </a:moveTo>
                  <a:cubicBezTo>
                    <a:pt x="5232" y="60829"/>
                    <a:pt x="10465" y="121659"/>
                    <a:pt x="70640" y="176601"/>
                  </a:cubicBezTo>
                  <a:cubicBezTo>
                    <a:pt x="130815" y="231544"/>
                    <a:pt x="284523" y="243971"/>
                    <a:pt x="361050" y="329655"/>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16907F89-55D6-4CE5-88B1-129673EBD269}"/>
                </a:ext>
              </a:extLst>
            </p:cNvPr>
            <p:cNvSpPr txBox="1"/>
            <p:nvPr/>
          </p:nvSpPr>
          <p:spPr>
            <a:xfrm>
              <a:off x="244302" y="2290170"/>
              <a:ext cx="655867" cy="507831"/>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1</a:t>
              </a:r>
            </a:p>
          </p:txBody>
        </p:sp>
        <p:pic>
          <p:nvPicPr>
            <p:cNvPr id="177" name="Picture 176" descr="\documentclass{article}&#10;\usepackage{amsmath}&#10;\pagestyle{empty}&#10;\begin{document}&#10;&#10;$g_1$&#10;&#10;&#10;\end{document}" title="IguanaTex Bitmap Display">
              <a:extLst>
                <a:ext uri="{FF2B5EF4-FFF2-40B4-BE49-F238E27FC236}">
                  <a16:creationId xmlns:a16="http://schemas.microsoft.com/office/drawing/2014/main" id="{05E89482-349B-47FF-857A-77F28E4DB04E}"/>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179176" y="2384462"/>
              <a:ext cx="150857" cy="122286"/>
            </a:xfrm>
            <a:prstGeom prst="rect">
              <a:avLst/>
            </a:prstGeom>
          </p:spPr>
        </p:pic>
        <p:pic>
          <p:nvPicPr>
            <p:cNvPr id="178" name="Picture 177" descr="\documentclass{article}&#10;\usepackage{amsmath}&#10;\pagestyle{empty}&#10;\begin{document}&#10;&#10;&#10;$g_2$&#10;&#10;\end{document}" title="IguanaTex Bitmap Display">
              <a:extLst>
                <a:ext uri="{FF2B5EF4-FFF2-40B4-BE49-F238E27FC236}">
                  <a16:creationId xmlns:a16="http://schemas.microsoft.com/office/drawing/2014/main" id="{29B30368-0D0B-49F3-A1F4-7175E05BDA0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270676" y="2417697"/>
              <a:ext cx="155429" cy="122286"/>
            </a:xfrm>
            <a:prstGeom prst="rect">
              <a:avLst/>
            </a:prstGeom>
          </p:spPr>
        </p:pic>
        <p:pic>
          <p:nvPicPr>
            <p:cNvPr id="179" name="Picture 178" descr="\documentclass{article}&#10;\usepackage{amsmath}&#10;\pagestyle{empty}&#10;\begin{document}&#10;&#10;$g_3$&#10;&#10;&#10;\end{document}" title="IguanaTex Bitmap Display">
              <a:extLst>
                <a:ext uri="{FF2B5EF4-FFF2-40B4-BE49-F238E27FC236}">
                  <a16:creationId xmlns:a16="http://schemas.microsoft.com/office/drawing/2014/main" id="{165FA2DA-7B44-4E61-B984-6970E6632658}"/>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451989" y="2598677"/>
              <a:ext cx="156572" cy="122286"/>
            </a:xfrm>
            <a:prstGeom prst="rect">
              <a:avLst/>
            </a:prstGeom>
          </p:spPr>
        </p:pic>
        <p:pic>
          <p:nvPicPr>
            <p:cNvPr id="180" name="Picture 179" descr="\documentclass{article}&#10;\usepackage{amsmath}&#10;\pagestyle{empty}&#10;\begin{document}&#10;&#10;&#10;$g_6$&#10;&#10;\end{document}" title="IguanaTex Bitmap Display">
              <a:extLst>
                <a:ext uri="{FF2B5EF4-FFF2-40B4-BE49-F238E27FC236}">
                  <a16:creationId xmlns:a16="http://schemas.microsoft.com/office/drawing/2014/main" id="{011D8EF2-62C1-4956-BC99-C439005085B8}"/>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544263" y="2753639"/>
              <a:ext cx="156572" cy="122286"/>
            </a:xfrm>
            <a:prstGeom prst="rect">
              <a:avLst/>
            </a:prstGeom>
          </p:spPr>
        </p:pic>
        <p:pic>
          <p:nvPicPr>
            <p:cNvPr id="181" name="Picture 180" descr="\documentclass{article}&#10;\usepackage{amsmath}&#10;\pagestyle{empty}&#10;\begin{document}&#10;&#10;&#10;$\bot$&#10;&#10;\end{document}" title="IguanaTex Bitmap Display">
              <a:extLst>
                <a:ext uri="{FF2B5EF4-FFF2-40B4-BE49-F238E27FC236}">
                  <a16:creationId xmlns:a16="http://schemas.microsoft.com/office/drawing/2014/main" id="{C51D70B7-0D59-43F7-ADC3-7D0D3E4938BE}"/>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6739642" y="2859049"/>
              <a:ext cx="126857" cy="126857"/>
            </a:xfrm>
            <a:prstGeom prst="rect">
              <a:avLst/>
            </a:prstGeom>
          </p:spPr>
        </p:pic>
        <p:pic>
          <p:nvPicPr>
            <p:cNvPr id="182" name="Picture 181" descr="\documentclass{article}&#10;\usepackage{amsmath}&#10;\pagestyle{empty}&#10;\begin{document}&#10;&#10;$g_0$&#10;&#10;&#10;\end{document}" title="IguanaTex Bitmap Display">
              <a:extLst>
                <a:ext uri="{FF2B5EF4-FFF2-40B4-BE49-F238E27FC236}">
                  <a16:creationId xmlns:a16="http://schemas.microsoft.com/office/drawing/2014/main" id="{EF4319F5-5086-4C54-ACA8-359B29E1DDE7}"/>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829610" y="3050297"/>
              <a:ext cx="156572" cy="122286"/>
            </a:xfrm>
            <a:prstGeom prst="rect">
              <a:avLst/>
            </a:prstGeom>
          </p:spPr>
        </p:pic>
        <p:sp>
          <p:nvSpPr>
            <p:cNvPr id="183" name="Oval 182">
              <a:extLst>
                <a:ext uri="{FF2B5EF4-FFF2-40B4-BE49-F238E27FC236}">
                  <a16:creationId xmlns:a16="http://schemas.microsoft.com/office/drawing/2014/main" id="{B898CB2D-9716-45B8-AD9D-B5A0355EA9BB}"/>
                </a:ext>
              </a:extLst>
            </p:cNvPr>
            <p:cNvSpPr/>
            <p:nvPr/>
          </p:nvSpPr>
          <p:spPr>
            <a:xfrm>
              <a:off x="1468801" y="26786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E2B551BD-68D7-473A-83F2-54D54CDBDB1C}"/>
                </a:ext>
              </a:extLst>
            </p:cNvPr>
            <p:cNvSpPr/>
            <p:nvPr/>
          </p:nvSpPr>
          <p:spPr>
            <a:xfrm>
              <a:off x="1629142" y="25198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A720EFBE-ADDE-4CC5-BB28-B0EC2BB42E9B}"/>
                </a:ext>
              </a:extLst>
            </p:cNvPr>
            <p:cNvSpPr/>
            <p:nvPr/>
          </p:nvSpPr>
          <p:spPr>
            <a:xfrm>
              <a:off x="3747986" y="235278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B68ABFDF-9BFC-4494-B9AC-EFBCA6218988}"/>
                </a:ext>
              </a:extLst>
            </p:cNvPr>
            <p:cNvSpPr/>
            <p:nvPr/>
          </p:nvSpPr>
          <p:spPr>
            <a:xfrm>
              <a:off x="5958801" y="2449852"/>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F5DC372E-822D-4E89-8597-977FF49615E0}"/>
                </a:ext>
              </a:extLst>
            </p:cNvPr>
            <p:cNvSpPr/>
            <p:nvPr/>
          </p:nvSpPr>
          <p:spPr>
            <a:xfrm>
              <a:off x="6074612" y="231950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9049D448-9A13-482A-8C5A-D34387876A65}"/>
                </a:ext>
              </a:extLst>
            </p:cNvPr>
            <p:cNvSpPr/>
            <p:nvPr/>
          </p:nvSpPr>
          <p:spPr>
            <a:xfrm>
              <a:off x="1875165" y="23319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452B21A8-A326-4670-AD26-D4913AD9D0F7}"/>
                </a:ext>
              </a:extLst>
            </p:cNvPr>
            <p:cNvSpPr/>
            <p:nvPr/>
          </p:nvSpPr>
          <p:spPr>
            <a:xfrm>
              <a:off x="3903130" y="250466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AD017E49-3516-44BD-A5B7-46EBBD2C0D8F}"/>
                </a:ext>
              </a:extLst>
            </p:cNvPr>
            <p:cNvSpPr/>
            <p:nvPr/>
          </p:nvSpPr>
          <p:spPr>
            <a:xfrm>
              <a:off x="4206117" y="259658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BC8B9303-54EC-4CE0-9295-21493CF9C237}"/>
                </a:ext>
              </a:extLst>
            </p:cNvPr>
            <p:cNvSpPr/>
            <p:nvPr/>
          </p:nvSpPr>
          <p:spPr>
            <a:xfrm>
              <a:off x="6256937" y="243185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4209F744-5D73-4336-81CF-44E172C54388}"/>
                </a:ext>
              </a:extLst>
            </p:cNvPr>
            <p:cNvSpPr/>
            <p:nvPr/>
          </p:nvSpPr>
          <p:spPr>
            <a:xfrm>
              <a:off x="6364906" y="265904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3" name="Picture 192" descr="\documentclass{article}&#10;\usepackage{amsmath}&#10;\pagestyle{empty}&#10;\begin{document}&#10;&#10;$g_5$&#10;&#10;&#10;\end{document}" title="IguanaTex Bitmap Display">
              <a:extLst>
                <a:ext uri="{FF2B5EF4-FFF2-40B4-BE49-F238E27FC236}">
                  <a16:creationId xmlns:a16="http://schemas.microsoft.com/office/drawing/2014/main" id="{57726CC2-7269-4622-97EF-F3B4F34697E6}"/>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5627555" y="2585335"/>
              <a:ext cx="155429" cy="122286"/>
            </a:xfrm>
            <a:prstGeom prst="rect">
              <a:avLst/>
            </a:prstGeom>
          </p:spPr>
        </p:pic>
        <p:sp>
          <p:nvSpPr>
            <p:cNvPr id="194" name="Oval 193">
              <a:extLst>
                <a:ext uri="{FF2B5EF4-FFF2-40B4-BE49-F238E27FC236}">
                  <a16:creationId xmlns:a16="http://schemas.microsoft.com/office/drawing/2014/main" id="{F336678B-1AA0-4605-955B-BBA3865AE1DC}"/>
                </a:ext>
              </a:extLst>
            </p:cNvPr>
            <p:cNvSpPr/>
            <p:nvPr/>
          </p:nvSpPr>
          <p:spPr>
            <a:xfrm>
              <a:off x="969811" y="27042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TextBox 194">
              <a:extLst>
                <a:ext uri="{FF2B5EF4-FFF2-40B4-BE49-F238E27FC236}">
                  <a16:creationId xmlns:a16="http://schemas.microsoft.com/office/drawing/2014/main" id="{3DA53781-FBE2-4F93-80FA-2AB5A2BEF2BA}"/>
                </a:ext>
              </a:extLst>
            </p:cNvPr>
            <p:cNvSpPr txBox="1"/>
            <p:nvPr/>
          </p:nvSpPr>
          <p:spPr>
            <a:xfrm>
              <a:off x="7458441" y="2835250"/>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grpSp>
      <p:grpSp>
        <p:nvGrpSpPr>
          <p:cNvPr id="3" name="Group 2">
            <a:extLst>
              <a:ext uri="{FF2B5EF4-FFF2-40B4-BE49-F238E27FC236}">
                <a16:creationId xmlns:a16="http://schemas.microsoft.com/office/drawing/2014/main" id="{97BC846C-81D2-4650-99AE-11828C74E688}"/>
              </a:ext>
            </a:extLst>
          </p:cNvPr>
          <p:cNvGrpSpPr/>
          <p:nvPr/>
        </p:nvGrpSpPr>
        <p:grpSpPr>
          <a:xfrm>
            <a:off x="600444" y="2515973"/>
            <a:ext cx="6843387" cy="369913"/>
            <a:chOff x="486653" y="3340317"/>
            <a:chExt cx="6843387" cy="369913"/>
          </a:xfrm>
        </p:grpSpPr>
        <p:pic>
          <p:nvPicPr>
            <p:cNvPr id="71" name="Picture 70" descr="\documentclass{article}&#10;\usepackage{amsmath}&#10;\pagestyle{empty}&#10;\begin{document}&#10;&#10;$g_0$&#10;&#10;&#10;\end{document}" title="IguanaTex Bitmap Display">
              <a:extLst>
                <a:ext uri="{FF2B5EF4-FFF2-40B4-BE49-F238E27FC236}">
                  <a16:creationId xmlns:a16="http://schemas.microsoft.com/office/drawing/2014/main" id="{D442218F-5BDA-6146-8EC6-1A983FDEE94E}"/>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486653" y="3428999"/>
              <a:ext cx="360082" cy="281231"/>
            </a:xfrm>
            <a:prstGeom prst="rect">
              <a:avLst/>
            </a:prstGeom>
          </p:spPr>
        </p:pic>
        <p:pic>
          <p:nvPicPr>
            <p:cNvPr id="14" name="Picture 13">
              <a:extLst>
                <a:ext uri="{FF2B5EF4-FFF2-40B4-BE49-F238E27FC236}">
                  <a16:creationId xmlns:a16="http://schemas.microsoft.com/office/drawing/2014/main" id="{B833C45B-61D3-C74A-A1BB-4520C69A00DE}"/>
                </a:ext>
              </a:extLst>
            </p:cNvPr>
            <p:cNvPicPr>
              <a:picLocks noChangeAspect="1"/>
            </p:cNvPicPr>
            <p:nvPr/>
          </p:nvPicPr>
          <p:blipFill>
            <a:blip r:embed="rId18"/>
            <a:stretch>
              <a:fillRect/>
            </a:stretch>
          </p:blipFill>
          <p:spPr>
            <a:xfrm>
              <a:off x="2377608" y="3343954"/>
              <a:ext cx="1020954" cy="363224"/>
            </a:xfrm>
            <a:prstGeom prst="rect">
              <a:avLst/>
            </a:prstGeom>
          </p:spPr>
        </p:pic>
        <p:pic>
          <p:nvPicPr>
            <p:cNvPr id="15" name="Picture 14">
              <a:extLst>
                <a:ext uri="{FF2B5EF4-FFF2-40B4-BE49-F238E27FC236}">
                  <a16:creationId xmlns:a16="http://schemas.microsoft.com/office/drawing/2014/main" id="{7C2F80E6-884F-154E-A3E7-9EB5960BB970}"/>
                </a:ext>
              </a:extLst>
            </p:cNvPr>
            <p:cNvPicPr>
              <a:picLocks noChangeAspect="1"/>
            </p:cNvPicPr>
            <p:nvPr/>
          </p:nvPicPr>
          <p:blipFill>
            <a:blip r:embed="rId19"/>
            <a:stretch>
              <a:fillRect/>
            </a:stretch>
          </p:blipFill>
          <p:spPr>
            <a:xfrm>
              <a:off x="4622800" y="3340317"/>
              <a:ext cx="1016000" cy="361462"/>
            </a:xfrm>
            <a:prstGeom prst="rect">
              <a:avLst/>
            </a:prstGeom>
          </p:spPr>
        </p:pic>
        <p:pic>
          <p:nvPicPr>
            <p:cNvPr id="16" name="Picture 15">
              <a:extLst>
                <a:ext uri="{FF2B5EF4-FFF2-40B4-BE49-F238E27FC236}">
                  <a16:creationId xmlns:a16="http://schemas.microsoft.com/office/drawing/2014/main" id="{1DEC6FD1-4FE6-7140-8B1B-4432AF6DD8A6}"/>
                </a:ext>
              </a:extLst>
            </p:cNvPr>
            <p:cNvPicPr>
              <a:picLocks noChangeAspect="1"/>
            </p:cNvPicPr>
            <p:nvPr/>
          </p:nvPicPr>
          <p:blipFill>
            <a:blip r:embed="rId20"/>
            <a:stretch>
              <a:fillRect/>
            </a:stretch>
          </p:blipFill>
          <p:spPr>
            <a:xfrm>
              <a:off x="7055400" y="3425434"/>
              <a:ext cx="274640" cy="219712"/>
            </a:xfrm>
            <a:prstGeom prst="rect">
              <a:avLst/>
            </a:prstGeom>
          </p:spPr>
        </p:pic>
        <p:sp>
          <p:nvSpPr>
            <p:cNvPr id="196" name="Oval 195">
              <a:extLst>
                <a:ext uri="{FF2B5EF4-FFF2-40B4-BE49-F238E27FC236}">
                  <a16:creationId xmlns:a16="http://schemas.microsoft.com/office/drawing/2014/main" id="{90E624A0-7315-4E9E-9D1D-5721CA64607A}"/>
                </a:ext>
              </a:extLst>
            </p:cNvPr>
            <p:cNvSpPr/>
            <p:nvPr/>
          </p:nvSpPr>
          <p:spPr>
            <a:xfrm>
              <a:off x="969810" y="351178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66557BC1-1CE3-4EDB-99F5-1D1C442425CA}"/>
                </a:ext>
              </a:extLst>
            </p:cNvPr>
            <p:cNvSpPr/>
            <p:nvPr/>
          </p:nvSpPr>
          <p:spPr>
            <a:xfrm>
              <a:off x="1204728" y="351754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BB2A7620-CDDA-4414-AD8C-2C4AB84F9382}"/>
                </a:ext>
              </a:extLst>
            </p:cNvPr>
            <p:cNvSpPr/>
            <p:nvPr/>
          </p:nvSpPr>
          <p:spPr>
            <a:xfrm>
              <a:off x="1457082" y="351754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C568DC35-FD0E-4ADB-A353-A4194DB5DF77}"/>
                </a:ext>
              </a:extLst>
            </p:cNvPr>
            <p:cNvSpPr/>
            <p:nvPr/>
          </p:nvSpPr>
          <p:spPr>
            <a:xfrm>
              <a:off x="1682376" y="351079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EF9EB2A0-626F-4711-94A1-7D74C996728F}"/>
                </a:ext>
              </a:extLst>
            </p:cNvPr>
            <p:cNvSpPr/>
            <p:nvPr/>
          </p:nvSpPr>
          <p:spPr>
            <a:xfrm>
              <a:off x="3464320" y="350601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6D6A5861-1AC9-4151-88E0-63CC57DC6F1C}"/>
                </a:ext>
              </a:extLst>
            </p:cNvPr>
            <p:cNvSpPr/>
            <p:nvPr/>
          </p:nvSpPr>
          <p:spPr>
            <a:xfrm>
              <a:off x="5781013" y="349103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A768F36F-22CC-4BA0-B2CB-215F1FEAA088}"/>
                </a:ext>
              </a:extLst>
            </p:cNvPr>
            <p:cNvSpPr/>
            <p:nvPr/>
          </p:nvSpPr>
          <p:spPr>
            <a:xfrm>
              <a:off x="6004428" y="349103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89247B4A-09F2-40AC-B7E9-F4D016A15551}"/>
                </a:ext>
              </a:extLst>
            </p:cNvPr>
            <p:cNvSpPr/>
            <p:nvPr/>
          </p:nvSpPr>
          <p:spPr>
            <a:xfrm>
              <a:off x="3670860" y="350601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320CD26E-4B3C-47BF-9A57-584F86F4AF02}"/>
                </a:ext>
              </a:extLst>
            </p:cNvPr>
            <p:cNvSpPr/>
            <p:nvPr/>
          </p:nvSpPr>
          <p:spPr>
            <a:xfrm>
              <a:off x="3904003" y="350952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C6077285-37EF-4501-88D1-E523EE5428F4}"/>
                </a:ext>
              </a:extLst>
            </p:cNvPr>
            <p:cNvSpPr/>
            <p:nvPr/>
          </p:nvSpPr>
          <p:spPr>
            <a:xfrm>
              <a:off x="6234167" y="349103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62B2CFF7-14A2-49CB-A0CC-DFD9BC43D144}"/>
                </a:ext>
              </a:extLst>
            </p:cNvPr>
            <p:cNvSpPr/>
            <p:nvPr/>
          </p:nvSpPr>
          <p:spPr>
            <a:xfrm>
              <a:off x="6482705" y="348888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7" name="TextBox 206">
            <a:extLst>
              <a:ext uri="{FF2B5EF4-FFF2-40B4-BE49-F238E27FC236}">
                <a16:creationId xmlns:a16="http://schemas.microsoft.com/office/drawing/2014/main" id="{E16B8220-C526-4850-9670-1B50C1B28DBE}"/>
              </a:ext>
            </a:extLst>
          </p:cNvPr>
          <p:cNvSpPr txBox="1"/>
          <p:nvPr/>
        </p:nvSpPr>
        <p:spPr>
          <a:xfrm>
            <a:off x="351983" y="3386686"/>
            <a:ext cx="8132932" cy="309315"/>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Type</a:t>
            </a:r>
            <a:r>
              <a:rPr lang="en-US" sz="2400" dirty="0">
                <a:latin typeface="Calibri" panose="020F0502020204030204" pitchFamily="34" charset="0"/>
                <a:cs typeface="Calibri" panose="020F0502020204030204" pitchFamily="34" charset="0"/>
              </a:rPr>
              <a:t> of a thread = Sequence of global states g</a:t>
            </a:r>
            <a:r>
              <a:rPr lang="en-US" sz="2400" baseline="-25000" dirty="0">
                <a:latin typeface="Calibri" panose="020F0502020204030204" pitchFamily="34" charset="0"/>
                <a:cs typeface="Calibri" panose="020F0502020204030204" pitchFamily="34" charset="0"/>
              </a:rPr>
              <a:t>0</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1</a:t>
            </a:r>
            <a:r>
              <a:rPr lang="en-US"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2</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3</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5</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6</a:t>
            </a:r>
          </a:p>
        </p:txBody>
      </p:sp>
      <p:grpSp>
        <p:nvGrpSpPr>
          <p:cNvPr id="7" name="Group 6">
            <a:extLst>
              <a:ext uri="{FF2B5EF4-FFF2-40B4-BE49-F238E27FC236}">
                <a16:creationId xmlns:a16="http://schemas.microsoft.com/office/drawing/2014/main" id="{99FEE191-D2A6-4F03-8BB8-7829948C81BB}"/>
              </a:ext>
            </a:extLst>
          </p:cNvPr>
          <p:cNvGrpSpPr/>
          <p:nvPr/>
        </p:nvGrpSpPr>
        <p:grpSpPr>
          <a:xfrm>
            <a:off x="390193" y="4076991"/>
            <a:ext cx="7172751" cy="298223"/>
            <a:chOff x="351983" y="3917422"/>
            <a:chExt cx="7172751" cy="298223"/>
          </a:xfrm>
        </p:grpSpPr>
        <p:sp>
          <p:nvSpPr>
            <p:cNvPr id="208" name="TextBox 207">
              <a:extLst>
                <a:ext uri="{FF2B5EF4-FFF2-40B4-BE49-F238E27FC236}">
                  <a16:creationId xmlns:a16="http://schemas.microsoft.com/office/drawing/2014/main" id="{1052FB9C-33C4-44E7-974E-E337A0643CE0}"/>
                </a:ext>
              </a:extLst>
            </p:cNvPr>
            <p:cNvSpPr txBox="1"/>
            <p:nvPr/>
          </p:nvSpPr>
          <p:spPr>
            <a:xfrm>
              <a:off x="351983" y="3917422"/>
              <a:ext cx="3175421" cy="298223"/>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Spawn word</a:t>
              </a:r>
              <a:r>
                <a:rPr lang="en-US" sz="2400" dirty="0">
                  <a:latin typeface="Calibri" panose="020F0502020204030204" pitchFamily="34" charset="0"/>
                  <a:cs typeface="Calibri" panose="020F0502020204030204" pitchFamily="34" charset="0"/>
                </a:rPr>
                <a:t> of thread =</a:t>
              </a:r>
              <a:endParaRPr lang="en-US" sz="2400" baseline="-250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BC8AFC0-A5A0-414F-BEF3-EF69DE80569A}"/>
                </a:ext>
              </a:extLst>
            </p:cNvPr>
            <p:cNvGrpSpPr/>
            <p:nvPr/>
          </p:nvGrpSpPr>
          <p:grpSpPr>
            <a:xfrm>
              <a:off x="4078478" y="3934960"/>
              <a:ext cx="3446256" cy="126495"/>
              <a:chOff x="1330589" y="4550719"/>
              <a:chExt cx="3446256" cy="126495"/>
            </a:xfrm>
          </p:grpSpPr>
          <p:sp>
            <p:nvSpPr>
              <p:cNvPr id="214" name="Oval 213">
                <a:extLst>
                  <a:ext uri="{FF2B5EF4-FFF2-40B4-BE49-F238E27FC236}">
                    <a16:creationId xmlns:a16="http://schemas.microsoft.com/office/drawing/2014/main" id="{56A41383-82D9-4A49-8391-45586087F3E0}"/>
                  </a:ext>
                </a:extLst>
              </p:cNvPr>
              <p:cNvSpPr/>
              <p:nvPr/>
            </p:nvSpPr>
            <p:spPr>
              <a:xfrm>
                <a:off x="1330589" y="455804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FE081FE2-0D9F-449F-99D3-8AC758EA009F}"/>
                  </a:ext>
                </a:extLst>
              </p:cNvPr>
              <p:cNvSpPr/>
              <p:nvPr/>
            </p:nvSpPr>
            <p:spPr>
              <a:xfrm>
                <a:off x="1565507" y="456379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37716B68-DEAA-4BA1-8575-F86D1F3EEEE7}"/>
                  </a:ext>
                </a:extLst>
              </p:cNvPr>
              <p:cNvSpPr/>
              <p:nvPr/>
            </p:nvSpPr>
            <p:spPr>
              <a:xfrm>
                <a:off x="1817861" y="456379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9DF081B8-1061-487C-BBA6-54F3B8D35C12}"/>
                  </a:ext>
                </a:extLst>
              </p:cNvPr>
              <p:cNvSpPr/>
              <p:nvPr/>
            </p:nvSpPr>
            <p:spPr>
              <a:xfrm>
                <a:off x="2043155" y="455704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01057441-4C92-4C77-A796-83E95D4837AF}"/>
                  </a:ext>
                </a:extLst>
              </p:cNvPr>
              <p:cNvSpPr/>
              <p:nvPr/>
            </p:nvSpPr>
            <p:spPr>
              <a:xfrm>
                <a:off x="2821669" y="455287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8C6B047D-1193-4883-8812-D85B46F10DA6}"/>
                  </a:ext>
                </a:extLst>
              </p:cNvPr>
              <p:cNvSpPr/>
              <p:nvPr/>
            </p:nvSpPr>
            <p:spPr>
              <a:xfrm>
                <a:off x="3952038" y="455287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B0AB7914-90D8-4CEB-B473-C77E2037C0FC}"/>
                  </a:ext>
                </a:extLst>
              </p:cNvPr>
              <p:cNvSpPr/>
              <p:nvPr/>
            </p:nvSpPr>
            <p:spPr>
              <a:xfrm>
                <a:off x="4175453" y="455287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56703A53-6914-482B-A184-0C1C31F529F7}"/>
                  </a:ext>
                </a:extLst>
              </p:cNvPr>
              <p:cNvSpPr/>
              <p:nvPr/>
            </p:nvSpPr>
            <p:spPr>
              <a:xfrm>
                <a:off x="3028209" y="455287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3BFBA9CC-7C6E-4B45-B8D4-4873F34E9D86}"/>
                  </a:ext>
                </a:extLst>
              </p:cNvPr>
              <p:cNvSpPr/>
              <p:nvPr/>
            </p:nvSpPr>
            <p:spPr>
              <a:xfrm>
                <a:off x="3261352" y="455637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17A713FD-903C-410E-B63E-67139060BCB3}"/>
                  </a:ext>
                </a:extLst>
              </p:cNvPr>
              <p:cNvSpPr/>
              <p:nvPr/>
            </p:nvSpPr>
            <p:spPr>
              <a:xfrm>
                <a:off x="4405192" y="455287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1EE7ED7E-C1A5-43B7-A158-5198BC4DFB76}"/>
                  </a:ext>
                </a:extLst>
              </p:cNvPr>
              <p:cNvSpPr/>
              <p:nvPr/>
            </p:nvSpPr>
            <p:spPr>
              <a:xfrm>
                <a:off x="4653730" y="455071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538838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
                                        </p:tgtEl>
                                        <p:attrNameLst>
                                          <p:attrName>style.visibility</p:attrName>
                                        </p:attrNameLst>
                                      </p:cBhvr>
                                      <p:to>
                                        <p:strVal val="visible"/>
                                      </p:to>
                                    </p:set>
                                    <p:animEffect transition="in" filter="fade">
                                      <p:cBhvr>
                                        <p:cTn id="17" dur="500"/>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fade">
                                      <p:cBhvr>
                                        <p:cTn id="27" dur="500"/>
                                        <p:tgtEl>
                                          <p:spTgt spid="1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fade">
                                      <p:cBhvr>
                                        <p:cTn id="3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Box 270">
            <a:extLst>
              <a:ext uri="{FF2B5EF4-FFF2-40B4-BE49-F238E27FC236}">
                <a16:creationId xmlns:a16="http://schemas.microsoft.com/office/drawing/2014/main" id="{1B46A2D6-B737-49E0-93EA-AD9F9982B853}"/>
              </a:ext>
            </a:extLst>
          </p:cNvPr>
          <p:cNvSpPr txBox="1"/>
          <p:nvPr/>
        </p:nvSpPr>
        <p:spPr>
          <a:xfrm>
            <a:off x="228600" y="4381569"/>
            <a:ext cx="5781077" cy="999954"/>
          </a:xfrm>
          <a:prstGeom prst="rect">
            <a:avLst/>
          </a:prstGeom>
          <a:noFill/>
        </p:spPr>
        <p:txBody>
          <a:bodyPr wrap="square" rtlCol="0">
            <a:spAutoFit/>
          </a:bodyPr>
          <a:lstStyle/>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Language = Spawn words from all executions</a:t>
            </a:r>
          </a:p>
          <a:p>
            <a:pPr algn="l"/>
            <a:r>
              <a:rPr lang="en-US" sz="2400" dirty="0">
                <a:latin typeface="Calibri" panose="020F0502020204030204" pitchFamily="34" charset="0"/>
                <a:cs typeface="Calibri" panose="020F0502020204030204" pitchFamily="34" charset="0"/>
              </a:rPr>
              <a:t>		A </a:t>
            </a:r>
            <a:r>
              <a:rPr lang="en-US" sz="2400" i="1" dirty="0">
                <a:latin typeface="Calibri" panose="020F0502020204030204" pitchFamily="34" charset="0"/>
                <a:cs typeface="Calibri" panose="020F0502020204030204" pitchFamily="34" charset="0"/>
              </a:rPr>
              <a:t>context free language</a:t>
            </a:r>
          </a:p>
        </p:txBody>
      </p:sp>
      <p:pic>
        <p:nvPicPr>
          <p:cNvPr id="177" name="Picture 176" descr="\documentclass{article}&#10;\usepackage{amsmath}&#10;\pagestyle{empty}&#10;\begin{document}&#10;&#10;$g_1$&#10;&#10;&#10;\end{document}" title="IguanaTex Bitmap Display">
            <a:extLst>
              <a:ext uri="{FF2B5EF4-FFF2-40B4-BE49-F238E27FC236}">
                <a16:creationId xmlns:a16="http://schemas.microsoft.com/office/drawing/2014/main" id="{05E89482-349B-47FF-857A-77F28E4DB04E}"/>
              </a:ext>
            </a:extLst>
          </p:cNvPr>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2405870" y="1541560"/>
            <a:ext cx="150857" cy="122286"/>
          </a:xfrm>
          <a:prstGeom prst="rect">
            <a:avLst/>
          </a:prstGeom>
        </p:spPr>
      </p:pic>
      <p:pic>
        <p:nvPicPr>
          <p:cNvPr id="178" name="Picture 177" descr="\documentclass{article}&#10;\usepackage{amsmath}&#10;\pagestyle{empty}&#10;\begin{document}&#10;&#10;&#10;$g_2$&#10;&#10;\end{document}" title="IguanaTex Bitmap Display">
            <a:extLst>
              <a:ext uri="{FF2B5EF4-FFF2-40B4-BE49-F238E27FC236}">
                <a16:creationId xmlns:a16="http://schemas.microsoft.com/office/drawing/2014/main" id="{29B30368-0D0B-49F3-A1F4-7175E05BDA0D}"/>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497370" y="1574795"/>
            <a:ext cx="155429" cy="122286"/>
          </a:xfrm>
          <a:prstGeom prst="rect">
            <a:avLst/>
          </a:prstGeom>
        </p:spPr>
      </p:pic>
      <p:pic>
        <p:nvPicPr>
          <p:cNvPr id="179" name="Picture 178" descr="\documentclass{article}&#10;\usepackage{amsmath}&#10;\pagestyle{empty}&#10;\begin{document}&#10;&#10;$g_3$&#10;&#10;&#10;\end{document}" title="IguanaTex Bitmap Display">
            <a:extLst>
              <a:ext uri="{FF2B5EF4-FFF2-40B4-BE49-F238E27FC236}">
                <a16:creationId xmlns:a16="http://schemas.microsoft.com/office/drawing/2014/main" id="{165FA2DA-7B44-4E61-B984-6970E6632658}"/>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678683" y="1755775"/>
            <a:ext cx="156572" cy="122286"/>
          </a:xfrm>
          <a:prstGeom prst="rect">
            <a:avLst/>
          </a:prstGeom>
        </p:spPr>
      </p:pic>
      <p:pic>
        <p:nvPicPr>
          <p:cNvPr id="180" name="Picture 179" descr="\documentclass{article}&#10;\usepackage{amsmath}&#10;\pagestyle{empty}&#10;\begin{document}&#10;&#10;&#10;$g_6$&#10;&#10;\end{document}" title="IguanaTex Bitmap Display">
            <a:extLst>
              <a:ext uri="{FF2B5EF4-FFF2-40B4-BE49-F238E27FC236}">
                <a16:creationId xmlns:a16="http://schemas.microsoft.com/office/drawing/2014/main" id="{011D8EF2-62C1-4956-BC99-C439005085B8}"/>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770957" y="1910737"/>
            <a:ext cx="156572" cy="122286"/>
          </a:xfrm>
          <a:prstGeom prst="rect">
            <a:avLst/>
          </a:prstGeom>
        </p:spPr>
      </p:pic>
      <p:pic>
        <p:nvPicPr>
          <p:cNvPr id="193" name="Picture 192" descr="\documentclass{article}&#10;\usepackage{amsmath}&#10;\pagestyle{empty}&#10;\begin{document}&#10;&#10;$g_5$&#10;&#10;&#10;\end{document}" title="IguanaTex Bitmap Display">
            <a:extLst>
              <a:ext uri="{FF2B5EF4-FFF2-40B4-BE49-F238E27FC236}">
                <a16:creationId xmlns:a16="http://schemas.microsoft.com/office/drawing/2014/main" id="{57726CC2-7269-4622-97EF-F3B4F34697E6}"/>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854249" y="1742433"/>
            <a:ext cx="155429" cy="122286"/>
          </a:xfrm>
          <a:prstGeom prst="rect">
            <a:avLst/>
          </a:prstGeom>
        </p:spPr>
      </p:pic>
      <p:pic>
        <p:nvPicPr>
          <p:cNvPr id="71" name="Picture 70" descr="\documentclass{article}&#10;\usepackage{amsmath}&#10;\pagestyle{empty}&#10;\begin{document}&#10;&#10;$g_0$&#10;&#10;&#10;\end{document}" title="IguanaTex Bitmap Display">
            <a:extLst>
              <a:ext uri="{FF2B5EF4-FFF2-40B4-BE49-F238E27FC236}">
                <a16:creationId xmlns:a16="http://schemas.microsoft.com/office/drawing/2014/main" id="{D442218F-5BDA-6146-8EC6-1A983FDEE94E}"/>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194497" y="2758060"/>
            <a:ext cx="360082" cy="281231"/>
          </a:xfrm>
          <a:prstGeom prst="rect">
            <a:avLst/>
          </a:prstGeom>
        </p:spPr>
      </p:pic>
      <p:pic>
        <p:nvPicPr>
          <p:cNvPr id="14" name="Picture 13">
            <a:extLst>
              <a:ext uri="{FF2B5EF4-FFF2-40B4-BE49-F238E27FC236}">
                <a16:creationId xmlns:a16="http://schemas.microsoft.com/office/drawing/2014/main" id="{B833C45B-61D3-C74A-A1BB-4520C69A00DE}"/>
              </a:ext>
            </a:extLst>
          </p:cNvPr>
          <p:cNvPicPr>
            <a:picLocks noChangeAspect="1"/>
          </p:cNvPicPr>
          <p:nvPr/>
        </p:nvPicPr>
        <p:blipFill>
          <a:blip r:embed="rId18"/>
          <a:stretch>
            <a:fillRect/>
          </a:stretch>
        </p:blipFill>
        <p:spPr>
          <a:xfrm>
            <a:off x="3085452" y="2673015"/>
            <a:ext cx="1020954" cy="363224"/>
          </a:xfrm>
          <a:prstGeom prst="rect">
            <a:avLst/>
          </a:prstGeom>
        </p:spPr>
      </p:pic>
      <p:pic>
        <p:nvPicPr>
          <p:cNvPr id="15" name="Picture 14">
            <a:extLst>
              <a:ext uri="{FF2B5EF4-FFF2-40B4-BE49-F238E27FC236}">
                <a16:creationId xmlns:a16="http://schemas.microsoft.com/office/drawing/2014/main" id="{7C2F80E6-884F-154E-A3E7-9EB5960BB970}"/>
              </a:ext>
            </a:extLst>
          </p:cNvPr>
          <p:cNvPicPr>
            <a:picLocks noChangeAspect="1"/>
          </p:cNvPicPr>
          <p:nvPr/>
        </p:nvPicPr>
        <p:blipFill>
          <a:blip r:embed="rId19"/>
          <a:stretch>
            <a:fillRect/>
          </a:stretch>
        </p:blipFill>
        <p:spPr>
          <a:xfrm>
            <a:off x="5330644" y="2669378"/>
            <a:ext cx="1016000" cy="361462"/>
          </a:xfrm>
          <a:prstGeom prst="rect">
            <a:avLst/>
          </a:prstGeom>
        </p:spPr>
      </p:pic>
      <p:pic>
        <p:nvPicPr>
          <p:cNvPr id="16" name="Picture 15">
            <a:extLst>
              <a:ext uri="{FF2B5EF4-FFF2-40B4-BE49-F238E27FC236}">
                <a16:creationId xmlns:a16="http://schemas.microsoft.com/office/drawing/2014/main" id="{1DEC6FD1-4FE6-7140-8B1B-4432AF6DD8A6}"/>
              </a:ext>
            </a:extLst>
          </p:cNvPr>
          <p:cNvPicPr>
            <a:picLocks noChangeAspect="1"/>
          </p:cNvPicPr>
          <p:nvPr/>
        </p:nvPicPr>
        <p:blipFill>
          <a:blip r:embed="rId20"/>
          <a:stretch>
            <a:fillRect/>
          </a:stretch>
        </p:blipFill>
        <p:spPr>
          <a:xfrm>
            <a:off x="7763244" y="2754495"/>
            <a:ext cx="274640" cy="219712"/>
          </a:xfrm>
          <a:prstGeom prst="rect">
            <a:avLst/>
          </a:prstGeom>
        </p:spPr>
      </p:pic>
      <p:sp>
        <p:nvSpPr>
          <p:cNvPr id="196" name="Oval 195">
            <a:extLst>
              <a:ext uri="{FF2B5EF4-FFF2-40B4-BE49-F238E27FC236}">
                <a16:creationId xmlns:a16="http://schemas.microsoft.com/office/drawing/2014/main" id="{90E624A0-7315-4E9E-9D1D-5721CA64607A}"/>
              </a:ext>
            </a:extLst>
          </p:cNvPr>
          <p:cNvSpPr/>
          <p:nvPr/>
        </p:nvSpPr>
        <p:spPr>
          <a:xfrm>
            <a:off x="1677654" y="284085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66557BC1-1CE3-4EDB-99F5-1D1C442425CA}"/>
              </a:ext>
            </a:extLst>
          </p:cNvPr>
          <p:cNvSpPr/>
          <p:nvPr/>
        </p:nvSpPr>
        <p:spPr>
          <a:xfrm>
            <a:off x="1912572" y="2846605"/>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BB2A7620-CDDA-4414-AD8C-2C4AB84F9382}"/>
              </a:ext>
            </a:extLst>
          </p:cNvPr>
          <p:cNvSpPr/>
          <p:nvPr/>
        </p:nvSpPr>
        <p:spPr>
          <a:xfrm>
            <a:off x="2164926" y="2846605"/>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C568DC35-FD0E-4ADB-A353-A4194DB5DF77}"/>
              </a:ext>
            </a:extLst>
          </p:cNvPr>
          <p:cNvSpPr/>
          <p:nvPr/>
        </p:nvSpPr>
        <p:spPr>
          <a:xfrm>
            <a:off x="2390220" y="2839852"/>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EF9EB2A0-626F-4711-94A1-7D74C996728F}"/>
              </a:ext>
            </a:extLst>
          </p:cNvPr>
          <p:cNvSpPr/>
          <p:nvPr/>
        </p:nvSpPr>
        <p:spPr>
          <a:xfrm>
            <a:off x="4172164" y="2835075"/>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6D6A5861-1AC9-4151-88E0-63CC57DC6F1C}"/>
              </a:ext>
            </a:extLst>
          </p:cNvPr>
          <p:cNvSpPr/>
          <p:nvPr/>
        </p:nvSpPr>
        <p:spPr>
          <a:xfrm>
            <a:off x="6488857" y="282009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A768F36F-22CC-4BA0-B2CB-215F1FEAA088}"/>
              </a:ext>
            </a:extLst>
          </p:cNvPr>
          <p:cNvSpPr/>
          <p:nvPr/>
        </p:nvSpPr>
        <p:spPr>
          <a:xfrm>
            <a:off x="6712272" y="282009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89247B4A-09F2-40AC-B7E9-F4D016A15551}"/>
              </a:ext>
            </a:extLst>
          </p:cNvPr>
          <p:cNvSpPr/>
          <p:nvPr/>
        </p:nvSpPr>
        <p:spPr>
          <a:xfrm>
            <a:off x="4378704" y="283507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320CD26E-4B3C-47BF-9A57-584F86F4AF02}"/>
              </a:ext>
            </a:extLst>
          </p:cNvPr>
          <p:cNvSpPr/>
          <p:nvPr/>
        </p:nvSpPr>
        <p:spPr>
          <a:xfrm>
            <a:off x="4611847" y="283858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C6077285-37EF-4501-88D1-E523EE5428F4}"/>
              </a:ext>
            </a:extLst>
          </p:cNvPr>
          <p:cNvSpPr/>
          <p:nvPr/>
        </p:nvSpPr>
        <p:spPr>
          <a:xfrm>
            <a:off x="6942011" y="282009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62B2CFF7-14A2-49CB-A0CC-DFD9BC43D144}"/>
              </a:ext>
            </a:extLst>
          </p:cNvPr>
          <p:cNvSpPr/>
          <p:nvPr/>
        </p:nvSpPr>
        <p:spPr>
          <a:xfrm>
            <a:off x="7190549" y="281794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7" name="TextBox 206">
            <a:extLst>
              <a:ext uri="{FF2B5EF4-FFF2-40B4-BE49-F238E27FC236}">
                <a16:creationId xmlns:a16="http://schemas.microsoft.com/office/drawing/2014/main" id="{E16B8220-C526-4850-9670-1B50C1B28DBE}"/>
              </a:ext>
            </a:extLst>
          </p:cNvPr>
          <p:cNvSpPr txBox="1"/>
          <p:nvPr/>
        </p:nvSpPr>
        <p:spPr>
          <a:xfrm>
            <a:off x="351983" y="3502093"/>
            <a:ext cx="8325292" cy="309315"/>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Type</a:t>
            </a:r>
            <a:r>
              <a:rPr lang="en-US" sz="2400" dirty="0">
                <a:latin typeface="Calibri" panose="020F0502020204030204" pitchFamily="34" charset="0"/>
                <a:cs typeface="Calibri" panose="020F0502020204030204" pitchFamily="34" charset="0"/>
              </a:rPr>
              <a:t> of a thread = Sequence of global states g</a:t>
            </a:r>
            <a:r>
              <a:rPr lang="en-US" sz="2400" baseline="-25000" dirty="0">
                <a:latin typeface="Calibri" panose="020F0502020204030204" pitchFamily="34" charset="0"/>
                <a:cs typeface="Calibri" panose="020F0502020204030204" pitchFamily="34" charset="0"/>
              </a:rPr>
              <a:t>0</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1</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2</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3</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5</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6</a:t>
            </a:r>
          </a:p>
        </p:txBody>
      </p:sp>
      <p:sp>
        <p:nvSpPr>
          <p:cNvPr id="208" name="TextBox 207">
            <a:extLst>
              <a:ext uri="{FF2B5EF4-FFF2-40B4-BE49-F238E27FC236}">
                <a16:creationId xmlns:a16="http://schemas.microsoft.com/office/drawing/2014/main" id="{1052FB9C-33C4-44E7-974E-E337A0643CE0}"/>
              </a:ext>
            </a:extLst>
          </p:cNvPr>
          <p:cNvSpPr txBox="1"/>
          <p:nvPr/>
        </p:nvSpPr>
        <p:spPr>
          <a:xfrm>
            <a:off x="390193" y="4179920"/>
            <a:ext cx="3175421" cy="298223"/>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Spawn word</a:t>
            </a:r>
            <a:r>
              <a:rPr lang="en-US" sz="2400" dirty="0">
                <a:latin typeface="Calibri" panose="020F0502020204030204" pitchFamily="34" charset="0"/>
                <a:cs typeface="Calibri" panose="020F0502020204030204" pitchFamily="34" charset="0"/>
              </a:rPr>
              <a:t> of thread =</a:t>
            </a:r>
            <a:endParaRPr lang="en-US" sz="2400" baseline="-25000" dirty="0">
              <a:latin typeface="Calibri" panose="020F0502020204030204" pitchFamily="34" charset="0"/>
              <a:cs typeface="Calibri" panose="020F0502020204030204" pitchFamily="34" charset="0"/>
            </a:endParaRPr>
          </a:p>
        </p:txBody>
      </p:sp>
      <p:sp>
        <p:nvSpPr>
          <p:cNvPr id="214" name="Oval 213">
            <a:extLst>
              <a:ext uri="{FF2B5EF4-FFF2-40B4-BE49-F238E27FC236}">
                <a16:creationId xmlns:a16="http://schemas.microsoft.com/office/drawing/2014/main" id="{56A41383-82D9-4A49-8391-45586087F3E0}"/>
              </a:ext>
            </a:extLst>
          </p:cNvPr>
          <p:cNvSpPr/>
          <p:nvPr/>
        </p:nvSpPr>
        <p:spPr>
          <a:xfrm>
            <a:off x="4116688" y="4204782"/>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FE081FE2-0D9F-449F-99D3-8AC758EA009F}"/>
              </a:ext>
            </a:extLst>
          </p:cNvPr>
          <p:cNvSpPr/>
          <p:nvPr/>
        </p:nvSpPr>
        <p:spPr>
          <a:xfrm>
            <a:off x="4351606" y="42105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37716B68-DEAA-4BA1-8575-F86D1F3EEEE7}"/>
              </a:ext>
            </a:extLst>
          </p:cNvPr>
          <p:cNvSpPr/>
          <p:nvPr/>
        </p:nvSpPr>
        <p:spPr>
          <a:xfrm>
            <a:off x="4603960" y="42105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9DF081B8-1061-487C-BBA6-54F3B8D35C12}"/>
              </a:ext>
            </a:extLst>
          </p:cNvPr>
          <p:cNvSpPr/>
          <p:nvPr/>
        </p:nvSpPr>
        <p:spPr>
          <a:xfrm>
            <a:off x="4829254" y="420378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01057441-4C92-4C77-A796-83E95D4837AF}"/>
              </a:ext>
            </a:extLst>
          </p:cNvPr>
          <p:cNvSpPr/>
          <p:nvPr/>
        </p:nvSpPr>
        <p:spPr>
          <a:xfrm>
            <a:off x="5607768" y="4199610"/>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8C6B047D-1193-4883-8812-D85B46F10DA6}"/>
              </a:ext>
            </a:extLst>
          </p:cNvPr>
          <p:cNvSpPr/>
          <p:nvPr/>
        </p:nvSpPr>
        <p:spPr>
          <a:xfrm>
            <a:off x="6738137" y="4199610"/>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B0AB7914-90D8-4CEB-B473-C77E2037C0FC}"/>
              </a:ext>
            </a:extLst>
          </p:cNvPr>
          <p:cNvSpPr/>
          <p:nvPr/>
        </p:nvSpPr>
        <p:spPr>
          <a:xfrm>
            <a:off x="6961552" y="4199610"/>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56703A53-6914-482B-A184-0C1C31F529F7}"/>
              </a:ext>
            </a:extLst>
          </p:cNvPr>
          <p:cNvSpPr/>
          <p:nvPr/>
        </p:nvSpPr>
        <p:spPr>
          <a:xfrm>
            <a:off x="5814308" y="419961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3BFBA9CC-7C6E-4B45-B8D4-4873F34E9D86}"/>
              </a:ext>
            </a:extLst>
          </p:cNvPr>
          <p:cNvSpPr/>
          <p:nvPr/>
        </p:nvSpPr>
        <p:spPr>
          <a:xfrm>
            <a:off x="6047451" y="420311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17A713FD-903C-410E-B63E-67139060BCB3}"/>
              </a:ext>
            </a:extLst>
          </p:cNvPr>
          <p:cNvSpPr/>
          <p:nvPr/>
        </p:nvSpPr>
        <p:spPr>
          <a:xfrm>
            <a:off x="7191291" y="419961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1EE7ED7E-C1A5-43B7-A158-5198BC4DFB76}"/>
              </a:ext>
            </a:extLst>
          </p:cNvPr>
          <p:cNvSpPr/>
          <p:nvPr/>
        </p:nvSpPr>
        <p:spPr>
          <a:xfrm>
            <a:off x="7439829" y="419745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Title 1">
            <a:extLst>
              <a:ext uri="{FF2B5EF4-FFF2-40B4-BE49-F238E27FC236}">
                <a16:creationId xmlns:a16="http://schemas.microsoft.com/office/drawing/2014/main" id="{68C4AB5D-3A09-41B4-AC7C-0C773B94178A}"/>
              </a:ext>
            </a:extLst>
          </p:cNvPr>
          <p:cNvSpPr>
            <a:spLocks noGrp="1"/>
          </p:cNvSpPr>
          <p:nvPr>
            <p:ph type="title"/>
          </p:nvPr>
        </p:nvSpPr>
        <p:spPr>
          <a:xfrm>
            <a:off x="447675" y="284163"/>
            <a:ext cx="8229600" cy="1143000"/>
          </a:xfrm>
        </p:spPr>
        <p:txBody>
          <a:bodyPr/>
          <a:lstStyle/>
          <a:p>
            <a:r>
              <a:rPr lang="en-IN" sz="3300" dirty="0">
                <a:solidFill>
                  <a:schemeClr val="tx1"/>
                </a:solidFill>
              </a:rPr>
              <a:t>Nontermination Preserved under Lost Spawns</a:t>
            </a:r>
          </a:p>
        </p:txBody>
      </p:sp>
      <p:cxnSp>
        <p:nvCxnSpPr>
          <p:cNvPr id="244" name="Straight Arrow Connector 243">
            <a:extLst>
              <a:ext uri="{FF2B5EF4-FFF2-40B4-BE49-F238E27FC236}">
                <a16:creationId xmlns:a16="http://schemas.microsoft.com/office/drawing/2014/main" id="{6E8A10A1-0878-4757-9E49-2BF1FFE98DCA}"/>
              </a:ext>
            </a:extLst>
          </p:cNvPr>
          <p:cNvCxnSpPr>
            <a:cxnSpLocks/>
          </p:cNvCxnSpPr>
          <p:nvPr/>
        </p:nvCxnSpPr>
        <p:spPr>
          <a:xfrm flipV="1">
            <a:off x="1120921" y="1140166"/>
            <a:ext cx="2" cy="991907"/>
          </a:xfrm>
          <a:prstGeom prst="straightConnector1">
            <a:avLst/>
          </a:prstGeom>
          <a:noFill/>
          <a:ln w="6350" cap="flat" cmpd="sng" algn="ctr">
            <a:solidFill>
              <a:srgbClr val="4472C4"/>
            </a:solidFill>
            <a:prstDash val="solid"/>
            <a:miter lim="800000"/>
            <a:tailEnd type="triangle"/>
          </a:ln>
          <a:effectLst/>
        </p:spPr>
      </p:cxnSp>
      <p:sp>
        <p:nvSpPr>
          <p:cNvPr id="246" name="Freeform: Shape 245">
            <a:extLst>
              <a:ext uri="{FF2B5EF4-FFF2-40B4-BE49-F238E27FC236}">
                <a16:creationId xmlns:a16="http://schemas.microsoft.com/office/drawing/2014/main" id="{336ADB6E-3EB3-4AC3-A937-D806B68D35A3}"/>
              </a:ext>
            </a:extLst>
          </p:cNvPr>
          <p:cNvSpPr/>
          <p:nvPr/>
        </p:nvSpPr>
        <p:spPr>
          <a:xfrm>
            <a:off x="1115035" y="1905435"/>
            <a:ext cx="158924" cy="226638"/>
          </a:xfrm>
          <a:custGeom>
            <a:avLst/>
            <a:gdLst>
              <a:gd name="connsiteX0" fmla="*/ 0 w 188374"/>
              <a:gd name="connsiteY0" fmla="*/ 251166 h 251166"/>
              <a:gd name="connsiteX1" fmla="*/ 188374 w 188374"/>
              <a:gd name="connsiteY1" fmla="*/ 0 h 251166"/>
            </a:gdLst>
            <a:ahLst/>
            <a:cxnLst>
              <a:cxn ang="0">
                <a:pos x="connsiteX0" y="connsiteY0"/>
              </a:cxn>
              <a:cxn ang="0">
                <a:pos x="connsiteX1" y="connsiteY1"/>
              </a:cxn>
            </a:cxnLst>
            <a:rect l="l" t="t" r="r" b="b"/>
            <a:pathLst>
              <a:path w="188374" h="251166">
                <a:moveTo>
                  <a:pt x="0" y="251166"/>
                </a:moveTo>
                <a:cubicBezTo>
                  <a:pt x="64099" y="148802"/>
                  <a:pt x="128199" y="46439"/>
                  <a:pt x="188374"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B6DB386-477D-4743-9144-1AA70BC93D81}"/>
              </a:ext>
            </a:extLst>
          </p:cNvPr>
          <p:cNvSpPr/>
          <p:nvPr/>
        </p:nvSpPr>
        <p:spPr>
          <a:xfrm>
            <a:off x="1273976" y="1743367"/>
            <a:ext cx="447389" cy="162068"/>
          </a:xfrm>
          <a:custGeom>
            <a:avLst/>
            <a:gdLst>
              <a:gd name="connsiteX0" fmla="*/ 0 w 596518"/>
              <a:gd name="connsiteY0" fmla="*/ 216090 h 216090"/>
              <a:gd name="connsiteX1" fmla="*/ 266863 w 596518"/>
              <a:gd name="connsiteY1" fmla="*/ 23792 h 216090"/>
              <a:gd name="connsiteX2" fmla="*/ 408144 w 596518"/>
              <a:gd name="connsiteY2" fmla="*/ 23792 h 216090"/>
              <a:gd name="connsiteX3" fmla="*/ 596518 w 596518"/>
              <a:gd name="connsiteY3" fmla="*/ 212166 h 216090"/>
            </a:gdLst>
            <a:ahLst/>
            <a:cxnLst>
              <a:cxn ang="0">
                <a:pos x="connsiteX0" y="connsiteY0"/>
              </a:cxn>
              <a:cxn ang="0">
                <a:pos x="connsiteX1" y="connsiteY1"/>
              </a:cxn>
              <a:cxn ang="0">
                <a:pos x="connsiteX2" y="connsiteY2"/>
              </a:cxn>
              <a:cxn ang="0">
                <a:pos x="connsiteX3" y="connsiteY3"/>
              </a:cxn>
            </a:cxnLst>
            <a:rect l="l" t="t" r="r" b="b"/>
            <a:pathLst>
              <a:path w="596518" h="216090">
                <a:moveTo>
                  <a:pt x="0" y="216090"/>
                </a:moveTo>
                <a:cubicBezTo>
                  <a:pt x="99419" y="135966"/>
                  <a:pt x="198839" y="55842"/>
                  <a:pt x="266863" y="23792"/>
                </a:cubicBezTo>
                <a:cubicBezTo>
                  <a:pt x="334887" y="-8258"/>
                  <a:pt x="353202" y="-7604"/>
                  <a:pt x="408144" y="23792"/>
                </a:cubicBezTo>
                <a:cubicBezTo>
                  <a:pt x="463086" y="55188"/>
                  <a:pt x="523916" y="225248"/>
                  <a:pt x="596518" y="212166"/>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5F3E57D-201B-4ECB-AAAB-421BA27D6CDB}"/>
              </a:ext>
            </a:extLst>
          </p:cNvPr>
          <p:cNvSpPr/>
          <p:nvPr/>
        </p:nvSpPr>
        <p:spPr>
          <a:xfrm>
            <a:off x="1771402" y="1713951"/>
            <a:ext cx="161469" cy="179711"/>
          </a:xfrm>
          <a:custGeom>
            <a:avLst/>
            <a:gdLst>
              <a:gd name="connsiteX0" fmla="*/ 0 w 172676"/>
              <a:gd name="connsiteY0" fmla="*/ 196224 h 196224"/>
              <a:gd name="connsiteX1" fmla="*/ 172676 w 172676"/>
              <a:gd name="connsiteY1" fmla="*/ 0 h 196224"/>
            </a:gdLst>
            <a:ahLst/>
            <a:cxnLst>
              <a:cxn ang="0">
                <a:pos x="connsiteX0" y="connsiteY0"/>
              </a:cxn>
              <a:cxn ang="0">
                <a:pos x="connsiteX1" y="connsiteY1"/>
              </a:cxn>
            </a:cxnLst>
            <a:rect l="l" t="t" r="r" b="b"/>
            <a:pathLst>
              <a:path w="172676" h="196224">
                <a:moveTo>
                  <a:pt x="0" y="196224"/>
                </a:moveTo>
                <a:lnTo>
                  <a:pt x="172676"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1A2CFB9-9A0B-4EB7-8D38-3CB3D682DB22}"/>
              </a:ext>
            </a:extLst>
          </p:cNvPr>
          <p:cNvSpPr/>
          <p:nvPr/>
        </p:nvSpPr>
        <p:spPr>
          <a:xfrm>
            <a:off x="1924456" y="1519971"/>
            <a:ext cx="223694" cy="197090"/>
          </a:xfrm>
          <a:custGeom>
            <a:avLst/>
            <a:gdLst>
              <a:gd name="connsiteX0" fmla="*/ 0 w 298259"/>
              <a:gd name="connsiteY0" fmla="*/ 262787 h 262787"/>
              <a:gd name="connsiteX1" fmla="*/ 192299 w 298259"/>
              <a:gd name="connsiteY1" fmla="*/ 39092 h 262787"/>
              <a:gd name="connsiteX2" fmla="*/ 298259 w 298259"/>
              <a:gd name="connsiteY2" fmla="*/ 19470 h 262787"/>
            </a:gdLst>
            <a:ahLst/>
            <a:cxnLst>
              <a:cxn ang="0">
                <a:pos x="connsiteX0" y="connsiteY0"/>
              </a:cxn>
              <a:cxn ang="0">
                <a:pos x="connsiteX1" y="connsiteY1"/>
              </a:cxn>
              <a:cxn ang="0">
                <a:pos x="connsiteX2" y="connsiteY2"/>
              </a:cxn>
            </a:cxnLst>
            <a:rect l="l" t="t" r="r" b="b"/>
            <a:pathLst>
              <a:path w="298259" h="262787">
                <a:moveTo>
                  <a:pt x="0" y="262787"/>
                </a:moveTo>
                <a:cubicBezTo>
                  <a:pt x="71294" y="171216"/>
                  <a:pt x="142589" y="79645"/>
                  <a:pt x="192299" y="39092"/>
                </a:cubicBezTo>
                <a:cubicBezTo>
                  <a:pt x="242009" y="-1461"/>
                  <a:pt x="226311" y="-14542"/>
                  <a:pt x="298259" y="1947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69134CDD-5F38-42A1-A82B-57BE419D5BE3}"/>
              </a:ext>
            </a:extLst>
          </p:cNvPr>
          <p:cNvSpPr/>
          <p:nvPr/>
        </p:nvSpPr>
        <p:spPr>
          <a:xfrm>
            <a:off x="2147738" y="1537451"/>
            <a:ext cx="206447" cy="188440"/>
          </a:xfrm>
          <a:custGeom>
            <a:avLst/>
            <a:gdLst>
              <a:gd name="connsiteX0" fmla="*/ 0 w 204072"/>
              <a:gd name="connsiteY0" fmla="*/ 0 h 219770"/>
              <a:gd name="connsiteX1" fmla="*/ 204072 w 204072"/>
              <a:gd name="connsiteY1" fmla="*/ 219770 h 219770"/>
            </a:gdLst>
            <a:ahLst/>
            <a:cxnLst>
              <a:cxn ang="0">
                <a:pos x="connsiteX0" y="connsiteY0"/>
              </a:cxn>
              <a:cxn ang="0">
                <a:pos x="connsiteX1" y="connsiteY1"/>
              </a:cxn>
            </a:cxnLst>
            <a:rect l="l" t="t" r="r" b="b"/>
            <a:pathLst>
              <a:path w="204072" h="219770">
                <a:moveTo>
                  <a:pt x="0" y="0"/>
                </a:moveTo>
                <a:lnTo>
                  <a:pt x="204072" y="21977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1" name="Straight Connector 250">
            <a:extLst>
              <a:ext uri="{FF2B5EF4-FFF2-40B4-BE49-F238E27FC236}">
                <a16:creationId xmlns:a16="http://schemas.microsoft.com/office/drawing/2014/main" id="{413A5221-1312-489B-9207-67A50B6BD929}"/>
              </a:ext>
            </a:extLst>
          </p:cNvPr>
          <p:cNvCxnSpPr>
            <a:cxnSpLocks/>
          </p:cNvCxnSpPr>
          <p:nvPr/>
        </p:nvCxnSpPr>
        <p:spPr>
          <a:xfrm flipV="1">
            <a:off x="2342411" y="1716198"/>
            <a:ext cx="1362770" cy="8830"/>
          </a:xfrm>
          <a:prstGeom prst="line">
            <a:avLst/>
          </a:prstGeom>
          <a:noFill/>
          <a:ln w="6350" cap="flat" cmpd="sng" algn="ctr">
            <a:solidFill>
              <a:srgbClr val="4472C4"/>
            </a:solidFill>
            <a:prstDash val="dash"/>
            <a:miter lim="800000"/>
          </a:ln>
          <a:effectLst/>
        </p:spPr>
      </p:cxnSp>
      <p:sp>
        <p:nvSpPr>
          <p:cNvPr id="252" name="Freeform: Shape 251">
            <a:extLst>
              <a:ext uri="{FF2B5EF4-FFF2-40B4-BE49-F238E27FC236}">
                <a16:creationId xmlns:a16="http://schemas.microsoft.com/office/drawing/2014/main" id="{61110BD4-A0E7-4CC2-ABA9-F6C1A5739CB9}"/>
              </a:ext>
            </a:extLst>
          </p:cNvPr>
          <p:cNvSpPr/>
          <p:nvPr/>
        </p:nvSpPr>
        <p:spPr>
          <a:xfrm>
            <a:off x="3693408" y="1509680"/>
            <a:ext cx="341428" cy="207381"/>
          </a:xfrm>
          <a:custGeom>
            <a:avLst/>
            <a:gdLst>
              <a:gd name="connsiteX0" fmla="*/ 0 w 455237"/>
              <a:gd name="connsiteY0" fmla="*/ 276508 h 276508"/>
              <a:gd name="connsiteX1" fmla="*/ 337504 w 455237"/>
              <a:gd name="connsiteY1" fmla="*/ 21418 h 276508"/>
              <a:gd name="connsiteX2" fmla="*/ 455237 w 455237"/>
              <a:gd name="connsiteY2" fmla="*/ 44964 h 276508"/>
            </a:gdLst>
            <a:ahLst/>
            <a:cxnLst>
              <a:cxn ang="0">
                <a:pos x="connsiteX0" y="connsiteY0"/>
              </a:cxn>
              <a:cxn ang="0">
                <a:pos x="connsiteX1" y="connsiteY1"/>
              </a:cxn>
              <a:cxn ang="0">
                <a:pos x="connsiteX2" y="connsiteY2"/>
              </a:cxn>
            </a:cxnLst>
            <a:rect l="l" t="t" r="r" b="b"/>
            <a:pathLst>
              <a:path w="455237" h="276508">
                <a:moveTo>
                  <a:pt x="0" y="276508"/>
                </a:moveTo>
                <a:cubicBezTo>
                  <a:pt x="130815" y="168258"/>
                  <a:pt x="261631" y="60009"/>
                  <a:pt x="337504" y="21418"/>
                </a:cubicBezTo>
                <a:cubicBezTo>
                  <a:pt x="413377" y="-17173"/>
                  <a:pt x="428420" y="-167"/>
                  <a:pt x="455237" y="44964"/>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CB53A961-BD03-4119-A96F-E8F6A616707A}"/>
              </a:ext>
            </a:extLst>
          </p:cNvPr>
          <p:cNvSpPr/>
          <p:nvPr/>
        </p:nvSpPr>
        <p:spPr>
          <a:xfrm>
            <a:off x="4034836" y="1537451"/>
            <a:ext cx="135395" cy="159007"/>
          </a:xfrm>
          <a:custGeom>
            <a:avLst/>
            <a:gdLst>
              <a:gd name="connsiteX0" fmla="*/ 0 w 133432"/>
              <a:gd name="connsiteY0" fmla="*/ 0 h 141281"/>
              <a:gd name="connsiteX1" fmla="*/ 133432 w 133432"/>
              <a:gd name="connsiteY1" fmla="*/ 141281 h 141281"/>
            </a:gdLst>
            <a:ahLst/>
            <a:cxnLst>
              <a:cxn ang="0">
                <a:pos x="connsiteX0" y="connsiteY0"/>
              </a:cxn>
              <a:cxn ang="0">
                <a:pos x="connsiteX1" y="connsiteY1"/>
              </a:cxn>
            </a:cxnLst>
            <a:rect l="l" t="t" r="r" b="b"/>
            <a:pathLst>
              <a:path w="133432" h="141281">
                <a:moveTo>
                  <a:pt x="0" y="0"/>
                </a:moveTo>
                <a:lnTo>
                  <a:pt x="133432" y="141281"/>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4D8E0D58-4D69-4EE7-BF9F-BE4AA96F5B87}"/>
              </a:ext>
            </a:extLst>
          </p:cNvPr>
          <p:cNvSpPr/>
          <p:nvPr/>
        </p:nvSpPr>
        <p:spPr>
          <a:xfrm>
            <a:off x="4158446" y="1683270"/>
            <a:ext cx="329666" cy="133866"/>
          </a:xfrm>
          <a:custGeom>
            <a:avLst/>
            <a:gdLst>
              <a:gd name="connsiteX0" fmla="*/ 0 w 357126"/>
              <a:gd name="connsiteY0" fmla="*/ 0 h 105961"/>
              <a:gd name="connsiteX1" fmla="*/ 200147 w 357126"/>
              <a:gd name="connsiteY1" fmla="*/ 94187 h 105961"/>
              <a:gd name="connsiteX2" fmla="*/ 357126 w 357126"/>
              <a:gd name="connsiteY2" fmla="*/ 105961 h 105961"/>
            </a:gdLst>
            <a:ahLst/>
            <a:cxnLst>
              <a:cxn ang="0">
                <a:pos x="connsiteX0" y="connsiteY0"/>
              </a:cxn>
              <a:cxn ang="0">
                <a:pos x="connsiteX1" y="connsiteY1"/>
              </a:cxn>
              <a:cxn ang="0">
                <a:pos x="connsiteX2" y="connsiteY2"/>
              </a:cxn>
            </a:cxnLst>
            <a:rect l="l" t="t" r="r" b="b"/>
            <a:pathLst>
              <a:path w="357126" h="105961">
                <a:moveTo>
                  <a:pt x="0" y="0"/>
                </a:moveTo>
                <a:cubicBezTo>
                  <a:pt x="70313" y="38263"/>
                  <a:pt x="140626" y="76527"/>
                  <a:pt x="200147" y="94187"/>
                </a:cubicBezTo>
                <a:cubicBezTo>
                  <a:pt x="259668" y="111847"/>
                  <a:pt x="336196" y="92225"/>
                  <a:pt x="357126" y="105961"/>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6DA4DA7C-8B05-4603-806D-F8047036D9E4}"/>
              </a:ext>
            </a:extLst>
          </p:cNvPr>
          <p:cNvSpPr/>
          <p:nvPr/>
        </p:nvSpPr>
        <p:spPr>
          <a:xfrm>
            <a:off x="4488112" y="1812807"/>
            <a:ext cx="200147" cy="77912"/>
          </a:xfrm>
          <a:custGeom>
            <a:avLst/>
            <a:gdLst>
              <a:gd name="connsiteX0" fmla="*/ 0 w 207996"/>
              <a:gd name="connsiteY0" fmla="*/ 0 h 102036"/>
              <a:gd name="connsiteX1" fmla="*/ 207996 w 207996"/>
              <a:gd name="connsiteY1" fmla="*/ 102036 h 102036"/>
            </a:gdLst>
            <a:ahLst/>
            <a:cxnLst>
              <a:cxn ang="0">
                <a:pos x="connsiteX0" y="connsiteY0"/>
              </a:cxn>
              <a:cxn ang="0">
                <a:pos x="connsiteX1" y="connsiteY1"/>
              </a:cxn>
            </a:cxnLst>
            <a:rect l="l" t="t" r="r" b="b"/>
            <a:pathLst>
              <a:path w="207996" h="102036">
                <a:moveTo>
                  <a:pt x="0" y="0"/>
                </a:moveTo>
                <a:lnTo>
                  <a:pt x="207996" y="102036"/>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6" name="Straight Connector 255">
            <a:extLst>
              <a:ext uri="{FF2B5EF4-FFF2-40B4-BE49-F238E27FC236}">
                <a16:creationId xmlns:a16="http://schemas.microsoft.com/office/drawing/2014/main" id="{47AB8967-9DE2-4A17-A2C2-238DEEF2DEB2}"/>
              </a:ext>
            </a:extLst>
          </p:cNvPr>
          <p:cNvCxnSpPr>
            <a:cxnSpLocks/>
          </p:cNvCxnSpPr>
          <p:nvPr/>
        </p:nvCxnSpPr>
        <p:spPr>
          <a:xfrm flipV="1">
            <a:off x="4688259" y="1886303"/>
            <a:ext cx="1362770" cy="8830"/>
          </a:xfrm>
          <a:prstGeom prst="line">
            <a:avLst/>
          </a:prstGeom>
          <a:noFill/>
          <a:ln w="6350" cap="flat" cmpd="sng" algn="ctr">
            <a:solidFill>
              <a:srgbClr val="4472C4"/>
            </a:solidFill>
            <a:prstDash val="dash"/>
            <a:miter lim="800000"/>
          </a:ln>
          <a:effectLst/>
        </p:spPr>
      </p:cxnSp>
      <p:sp>
        <p:nvSpPr>
          <p:cNvPr id="257" name="Freeform: Shape 256">
            <a:extLst>
              <a:ext uri="{FF2B5EF4-FFF2-40B4-BE49-F238E27FC236}">
                <a16:creationId xmlns:a16="http://schemas.microsoft.com/office/drawing/2014/main" id="{8A89FEA0-1C7A-4F2D-9B0A-87101BE5AFA5}"/>
              </a:ext>
            </a:extLst>
          </p:cNvPr>
          <p:cNvSpPr/>
          <p:nvPr/>
        </p:nvSpPr>
        <p:spPr>
          <a:xfrm>
            <a:off x="6045142" y="1627181"/>
            <a:ext cx="226613" cy="254708"/>
          </a:xfrm>
          <a:custGeom>
            <a:avLst/>
            <a:gdLst>
              <a:gd name="connsiteX0" fmla="*/ 0 w 274713"/>
              <a:gd name="connsiteY0" fmla="*/ 286486 h 286486"/>
              <a:gd name="connsiteX1" fmla="*/ 274713 w 274713"/>
              <a:gd name="connsiteY1" fmla="*/ 0 h 286486"/>
            </a:gdLst>
            <a:ahLst/>
            <a:cxnLst>
              <a:cxn ang="0">
                <a:pos x="connsiteX0" y="connsiteY0"/>
              </a:cxn>
              <a:cxn ang="0">
                <a:pos x="connsiteX1" y="connsiteY1"/>
              </a:cxn>
            </a:cxnLst>
            <a:rect l="l" t="t" r="r" b="b"/>
            <a:pathLst>
              <a:path w="274713" h="286486">
                <a:moveTo>
                  <a:pt x="0" y="286486"/>
                </a:moveTo>
                <a:cubicBezTo>
                  <a:pt x="97785" y="167117"/>
                  <a:pt x="195570" y="47748"/>
                  <a:pt x="274713"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9E740DDE-9EC1-49BF-BEB9-5B2D87BF29E1}"/>
              </a:ext>
            </a:extLst>
          </p:cNvPr>
          <p:cNvSpPr/>
          <p:nvPr/>
        </p:nvSpPr>
        <p:spPr>
          <a:xfrm>
            <a:off x="6265894" y="1484184"/>
            <a:ext cx="123617" cy="156351"/>
          </a:xfrm>
          <a:custGeom>
            <a:avLst/>
            <a:gdLst>
              <a:gd name="connsiteX0" fmla="*/ 0 w 125583"/>
              <a:gd name="connsiteY0" fmla="*/ 156979 h 156979"/>
              <a:gd name="connsiteX1" fmla="*/ 125583 w 125583"/>
              <a:gd name="connsiteY1" fmla="*/ 0 h 156979"/>
            </a:gdLst>
            <a:ahLst/>
            <a:cxnLst>
              <a:cxn ang="0">
                <a:pos x="connsiteX0" y="connsiteY0"/>
              </a:cxn>
              <a:cxn ang="0">
                <a:pos x="connsiteX1" y="connsiteY1"/>
              </a:cxn>
            </a:cxnLst>
            <a:rect l="l" t="t" r="r" b="b"/>
            <a:pathLst>
              <a:path w="125583" h="156979">
                <a:moveTo>
                  <a:pt x="0" y="156979"/>
                </a:moveTo>
                <a:lnTo>
                  <a:pt x="125583"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91C3A3C0-C622-4FE6-B15D-1798CD363FB0}"/>
              </a:ext>
            </a:extLst>
          </p:cNvPr>
          <p:cNvSpPr/>
          <p:nvPr/>
        </p:nvSpPr>
        <p:spPr>
          <a:xfrm>
            <a:off x="6389515" y="1403103"/>
            <a:ext cx="144224" cy="219771"/>
          </a:xfrm>
          <a:custGeom>
            <a:avLst/>
            <a:gdLst>
              <a:gd name="connsiteX0" fmla="*/ 0 w 192299"/>
              <a:gd name="connsiteY0" fmla="*/ 120352 h 293028"/>
              <a:gd name="connsiteX1" fmla="*/ 90263 w 192299"/>
              <a:gd name="connsiteY1" fmla="*/ 6542 h 293028"/>
              <a:gd name="connsiteX2" fmla="*/ 192299 w 192299"/>
              <a:gd name="connsiteY2" fmla="*/ 293028 h 293028"/>
            </a:gdLst>
            <a:ahLst/>
            <a:cxnLst>
              <a:cxn ang="0">
                <a:pos x="connsiteX0" y="connsiteY0"/>
              </a:cxn>
              <a:cxn ang="0">
                <a:pos x="connsiteX1" y="connsiteY1"/>
              </a:cxn>
              <a:cxn ang="0">
                <a:pos x="connsiteX2" y="connsiteY2"/>
              </a:cxn>
            </a:cxnLst>
            <a:rect l="l" t="t" r="r" b="b"/>
            <a:pathLst>
              <a:path w="192299" h="293028">
                <a:moveTo>
                  <a:pt x="0" y="120352"/>
                </a:moveTo>
                <a:cubicBezTo>
                  <a:pt x="29106" y="49057"/>
                  <a:pt x="58213" y="-22237"/>
                  <a:pt x="90263" y="6542"/>
                </a:cubicBezTo>
                <a:cubicBezTo>
                  <a:pt x="122313" y="35321"/>
                  <a:pt x="157306" y="164174"/>
                  <a:pt x="192299" y="293028"/>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9EE4060B-A2A9-4186-BD20-18E17DB92BF7}"/>
              </a:ext>
            </a:extLst>
          </p:cNvPr>
          <p:cNvSpPr/>
          <p:nvPr/>
        </p:nvSpPr>
        <p:spPr>
          <a:xfrm>
            <a:off x="6533739" y="1620388"/>
            <a:ext cx="144213" cy="296141"/>
          </a:xfrm>
          <a:custGeom>
            <a:avLst/>
            <a:gdLst>
              <a:gd name="connsiteX0" fmla="*/ 0 w 109885"/>
              <a:gd name="connsiteY0" fmla="*/ 0 h 274713"/>
              <a:gd name="connsiteX1" fmla="*/ 109885 w 109885"/>
              <a:gd name="connsiteY1" fmla="*/ 274713 h 274713"/>
            </a:gdLst>
            <a:ahLst/>
            <a:cxnLst>
              <a:cxn ang="0">
                <a:pos x="connsiteX0" y="connsiteY0"/>
              </a:cxn>
              <a:cxn ang="0">
                <a:pos x="connsiteX1" y="connsiteY1"/>
              </a:cxn>
            </a:cxnLst>
            <a:rect l="l" t="t" r="r" b="b"/>
            <a:pathLst>
              <a:path w="109885" h="274713">
                <a:moveTo>
                  <a:pt x="0" y="0"/>
                </a:moveTo>
                <a:lnTo>
                  <a:pt x="109885" y="274713"/>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0225D49B-049A-46D8-B1E7-7F01A9FDC0A3}"/>
              </a:ext>
            </a:extLst>
          </p:cNvPr>
          <p:cNvSpPr/>
          <p:nvPr/>
        </p:nvSpPr>
        <p:spPr>
          <a:xfrm>
            <a:off x="6677962" y="1920153"/>
            <a:ext cx="270788" cy="247241"/>
          </a:xfrm>
          <a:custGeom>
            <a:avLst/>
            <a:gdLst>
              <a:gd name="connsiteX0" fmla="*/ 0 w 361050"/>
              <a:gd name="connsiteY0" fmla="*/ 0 h 329655"/>
              <a:gd name="connsiteX1" fmla="*/ 70640 w 361050"/>
              <a:gd name="connsiteY1" fmla="*/ 176601 h 329655"/>
              <a:gd name="connsiteX2" fmla="*/ 361050 w 361050"/>
              <a:gd name="connsiteY2" fmla="*/ 329655 h 329655"/>
            </a:gdLst>
            <a:ahLst/>
            <a:cxnLst>
              <a:cxn ang="0">
                <a:pos x="connsiteX0" y="connsiteY0"/>
              </a:cxn>
              <a:cxn ang="0">
                <a:pos x="connsiteX1" y="connsiteY1"/>
              </a:cxn>
              <a:cxn ang="0">
                <a:pos x="connsiteX2" y="connsiteY2"/>
              </a:cxn>
            </a:cxnLst>
            <a:rect l="l" t="t" r="r" b="b"/>
            <a:pathLst>
              <a:path w="361050" h="329655">
                <a:moveTo>
                  <a:pt x="0" y="0"/>
                </a:moveTo>
                <a:cubicBezTo>
                  <a:pt x="5232" y="60829"/>
                  <a:pt x="10465" y="121659"/>
                  <a:pt x="70640" y="176601"/>
                </a:cubicBezTo>
                <a:cubicBezTo>
                  <a:pt x="130815" y="231544"/>
                  <a:pt x="284523" y="243971"/>
                  <a:pt x="361050" y="329655"/>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TextBox 261">
            <a:extLst>
              <a:ext uri="{FF2B5EF4-FFF2-40B4-BE49-F238E27FC236}">
                <a16:creationId xmlns:a16="http://schemas.microsoft.com/office/drawing/2014/main" id="{FA99339D-A626-438C-BF58-A02A32FA35AB}"/>
              </a:ext>
            </a:extLst>
          </p:cNvPr>
          <p:cNvSpPr txBox="1"/>
          <p:nvPr/>
        </p:nvSpPr>
        <p:spPr>
          <a:xfrm>
            <a:off x="485163" y="1436952"/>
            <a:ext cx="655867" cy="507831"/>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1</a:t>
            </a:r>
          </a:p>
        </p:txBody>
      </p:sp>
      <p:pic>
        <p:nvPicPr>
          <p:cNvPr id="263" name="Picture 262" descr="\documentclass{article}&#10;\usepackage{amsmath}&#10;\pagestyle{empty}&#10;\begin{document}&#10;&#10;&#10;$\bot$&#10;&#10;\end{document}" title="IguanaTex Bitmap Display">
            <a:extLst>
              <a:ext uri="{FF2B5EF4-FFF2-40B4-BE49-F238E27FC236}">
                <a16:creationId xmlns:a16="http://schemas.microsoft.com/office/drawing/2014/main" id="{412F6E39-DE7A-4DF0-A2AC-8DE18FC9BFEC}"/>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6980503" y="2005831"/>
            <a:ext cx="126857" cy="126857"/>
          </a:xfrm>
          <a:prstGeom prst="rect">
            <a:avLst/>
          </a:prstGeom>
        </p:spPr>
      </p:pic>
      <p:cxnSp>
        <p:nvCxnSpPr>
          <p:cNvPr id="265" name="Straight Arrow Connector 264">
            <a:extLst>
              <a:ext uri="{FF2B5EF4-FFF2-40B4-BE49-F238E27FC236}">
                <a16:creationId xmlns:a16="http://schemas.microsoft.com/office/drawing/2014/main" id="{5E96AEDF-DB66-4C3A-96BB-DEBE6F17DCFD}"/>
              </a:ext>
            </a:extLst>
          </p:cNvPr>
          <p:cNvCxnSpPr>
            <a:cxnSpLocks/>
          </p:cNvCxnSpPr>
          <p:nvPr/>
        </p:nvCxnSpPr>
        <p:spPr>
          <a:xfrm>
            <a:off x="1100800" y="2134045"/>
            <a:ext cx="6610759" cy="29433"/>
          </a:xfrm>
          <a:prstGeom prst="straightConnector1">
            <a:avLst/>
          </a:prstGeom>
          <a:noFill/>
          <a:ln w="6350" cap="flat" cmpd="sng" algn="ctr">
            <a:solidFill>
              <a:srgbClr val="4472C4"/>
            </a:solidFill>
            <a:prstDash val="solid"/>
            <a:miter lim="800000"/>
            <a:tailEnd type="triangle"/>
          </a:ln>
          <a:effectLst/>
        </p:spPr>
      </p:cxnSp>
      <p:pic>
        <p:nvPicPr>
          <p:cNvPr id="266" name="Picture 265" descr="\documentclass{article}&#10;\usepackage{amsmath}&#10;\pagestyle{empty}&#10;\begin{document}&#10;&#10;$g_0$&#10;&#10;&#10;\end{document}" title="IguanaTex Bitmap Display">
            <a:extLst>
              <a:ext uri="{FF2B5EF4-FFF2-40B4-BE49-F238E27FC236}">
                <a16:creationId xmlns:a16="http://schemas.microsoft.com/office/drawing/2014/main" id="{F71040CE-BCD6-4FC5-8AA7-1EAB5096B937}"/>
              </a:ext>
            </a:extLst>
          </p:cNvPr>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1050350" y="2196787"/>
            <a:ext cx="156572" cy="122286"/>
          </a:xfrm>
          <a:prstGeom prst="rect">
            <a:avLst/>
          </a:prstGeom>
        </p:spPr>
      </p:pic>
      <p:sp>
        <p:nvSpPr>
          <p:cNvPr id="267" name="TextBox 266">
            <a:extLst>
              <a:ext uri="{FF2B5EF4-FFF2-40B4-BE49-F238E27FC236}">
                <a16:creationId xmlns:a16="http://schemas.microsoft.com/office/drawing/2014/main" id="{11500603-5FAA-4DA4-A114-52F853CBEB27}"/>
              </a:ext>
            </a:extLst>
          </p:cNvPr>
          <p:cNvSpPr txBox="1"/>
          <p:nvPr/>
        </p:nvSpPr>
        <p:spPr>
          <a:xfrm>
            <a:off x="7679181" y="1981740"/>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sp>
        <p:nvSpPr>
          <p:cNvPr id="183" name="Oval 182">
            <a:extLst>
              <a:ext uri="{FF2B5EF4-FFF2-40B4-BE49-F238E27FC236}">
                <a16:creationId xmlns:a16="http://schemas.microsoft.com/office/drawing/2014/main" id="{B898CB2D-9716-45B8-AD9D-B5A0355EA9BB}"/>
              </a:ext>
            </a:extLst>
          </p:cNvPr>
          <p:cNvSpPr/>
          <p:nvPr/>
        </p:nvSpPr>
        <p:spPr>
          <a:xfrm>
            <a:off x="1695495" y="183576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E2B551BD-68D7-473A-83F2-54D54CDBDB1C}"/>
              </a:ext>
            </a:extLst>
          </p:cNvPr>
          <p:cNvSpPr/>
          <p:nvPr/>
        </p:nvSpPr>
        <p:spPr>
          <a:xfrm>
            <a:off x="1855836" y="167696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9049D448-9A13-482A-8C5A-D34387876A65}"/>
              </a:ext>
            </a:extLst>
          </p:cNvPr>
          <p:cNvSpPr/>
          <p:nvPr/>
        </p:nvSpPr>
        <p:spPr>
          <a:xfrm>
            <a:off x="2101859" y="148909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F336678B-1AA0-4605-955B-BBA3865AE1DC}"/>
              </a:ext>
            </a:extLst>
          </p:cNvPr>
          <p:cNvSpPr/>
          <p:nvPr/>
        </p:nvSpPr>
        <p:spPr>
          <a:xfrm>
            <a:off x="1196505" y="186139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A720EFBE-ADDE-4CC5-BB28-B0EC2BB42E9B}"/>
              </a:ext>
            </a:extLst>
          </p:cNvPr>
          <p:cNvSpPr/>
          <p:nvPr/>
        </p:nvSpPr>
        <p:spPr>
          <a:xfrm>
            <a:off x="3974680" y="1509885"/>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B68ABFDF-9BFC-4494-B9AC-EFBCA6218988}"/>
              </a:ext>
            </a:extLst>
          </p:cNvPr>
          <p:cNvSpPr/>
          <p:nvPr/>
        </p:nvSpPr>
        <p:spPr>
          <a:xfrm>
            <a:off x="6185495" y="1606950"/>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F5DC372E-822D-4E89-8597-977FF49615E0}"/>
              </a:ext>
            </a:extLst>
          </p:cNvPr>
          <p:cNvSpPr/>
          <p:nvPr/>
        </p:nvSpPr>
        <p:spPr>
          <a:xfrm>
            <a:off x="6301306" y="1476602"/>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452B21A8-A326-4670-AD26-D4913AD9D0F7}"/>
              </a:ext>
            </a:extLst>
          </p:cNvPr>
          <p:cNvSpPr/>
          <p:nvPr/>
        </p:nvSpPr>
        <p:spPr>
          <a:xfrm>
            <a:off x="4129824" y="166176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AD017E49-3516-44BD-A5B7-46EBBD2C0D8F}"/>
              </a:ext>
            </a:extLst>
          </p:cNvPr>
          <p:cNvSpPr/>
          <p:nvPr/>
        </p:nvSpPr>
        <p:spPr>
          <a:xfrm>
            <a:off x="4432811" y="175368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BC8B9303-54EC-4CE0-9295-21493CF9C237}"/>
              </a:ext>
            </a:extLst>
          </p:cNvPr>
          <p:cNvSpPr/>
          <p:nvPr/>
        </p:nvSpPr>
        <p:spPr>
          <a:xfrm>
            <a:off x="6483631" y="158894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4209F744-5D73-4336-81CF-44E172C54388}"/>
              </a:ext>
            </a:extLst>
          </p:cNvPr>
          <p:cNvSpPr/>
          <p:nvPr/>
        </p:nvSpPr>
        <p:spPr>
          <a:xfrm>
            <a:off x="6591600" y="181614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TextBox 267">
            <a:extLst>
              <a:ext uri="{FF2B5EF4-FFF2-40B4-BE49-F238E27FC236}">
                <a16:creationId xmlns:a16="http://schemas.microsoft.com/office/drawing/2014/main" id="{3B32A499-B61E-48EF-8A4A-7E14493D4F5F}"/>
              </a:ext>
            </a:extLst>
          </p:cNvPr>
          <p:cNvSpPr txBox="1"/>
          <p:nvPr/>
        </p:nvSpPr>
        <p:spPr>
          <a:xfrm>
            <a:off x="5931963" y="4708068"/>
            <a:ext cx="2609240" cy="298223"/>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 with lost  spawns</a:t>
            </a:r>
          </a:p>
        </p:txBody>
      </p:sp>
      <p:cxnSp>
        <p:nvCxnSpPr>
          <p:cNvPr id="269" name="Straight Connector 268">
            <a:extLst>
              <a:ext uri="{FF2B5EF4-FFF2-40B4-BE49-F238E27FC236}">
                <a16:creationId xmlns:a16="http://schemas.microsoft.com/office/drawing/2014/main" id="{E1328571-C408-4723-A61F-C7F8DC203BFF}"/>
              </a:ext>
            </a:extLst>
          </p:cNvPr>
          <p:cNvCxnSpPr>
            <a:cxnSpLocks/>
          </p:cNvCxnSpPr>
          <p:nvPr/>
        </p:nvCxnSpPr>
        <p:spPr bwMode="auto">
          <a:xfrm>
            <a:off x="1986740" y="5170052"/>
            <a:ext cx="3218377" cy="9356"/>
          </a:xfrm>
          <a:prstGeom prst="line">
            <a:avLst/>
          </a:prstGeom>
          <a:solidFill>
            <a:srgbClr val="CCFFFF"/>
          </a:solidFill>
          <a:ln w="25400" cap="flat" cmpd="sng" algn="ctr">
            <a:solidFill>
              <a:schemeClr val="accent4"/>
            </a:solidFill>
            <a:prstDash val="solid"/>
            <a:round/>
            <a:headEnd type="none" w="med" len="med"/>
            <a:tailEnd type="none" w="med" len="med"/>
          </a:ln>
          <a:effectLst/>
        </p:spPr>
      </p:cxnSp>
      <p:sp>
        <p:nvSpPr>
          <p:cNvPr id="270" name="TextBox 269">
            <a:extLst>
              <a:ext uri="{FF2B5EF4-FFF2-40B4-BE49-F238E27FC236}">
                <a16:creationId xmlns:a16="http://schemas.microsoft.com/office/drawing/2014/main" id="{2AEF91BC-E32D-47D5-9335-C0E075E1A02C}"/>
              </a:ext>
            </a:extLst>
          </p:cNvPr>
          <p:cNvSpPr txBox="1"/>
          <p:nvPr/>
        </p:nvSpPr>
        <p:spPr>
          <a:xfrm>
            <a:off x="2308840" y="5348115"/>
            <a:ext cx="2645276" cy="298223"/>
          </a:xfrm>
          <a:prstGeom prst="rect">
            <a:avLst/>
          </a:prstGeom>
          <a:noFill/>
        </p:spPr>
        <p:txBody>
          <a:bodyPr wrap="none" rtlCol="0">
            <a:spAutoFit/>
          </a:bodyPr>
          <a:lstStyle/>
          <a:p>
            <a:pPr algn="l"/>
            <a:r>
              <a:rPr lang="en-US" sz="2400" i="1" dirty="0">
                <a:solidFill>
                  <a:srgbClr val="FF0000"/>
                </a:solidFill>
                <a:latin typeface="Calibri" panose="020F0502020204030204" pitchFamily="34" charset="0"/>
                <a:cs typeface="Calibri" panose="020F0502020204030204" pitchFamily="34" charset="0"/>
              </a:rPr>
              <a:t>A regular language </a:t>
            </a:r>
          </a:p>
        </p:txBody>
      </p:sp>
      <p:grpSp>
        <p:nvGrpSpPr>
          <p:cNvPr id="9" name="Group 8">
            <a:extLst>
              <a:ext uri="{FF2B5EF4-FFF2-40B4-BE49-F238E27FC236}">
                <a16:creationId xmlns:a16="http://schemas.microsoft.com/office/drawing/2014/main" id="{16043850-55EB-451D-998C-99A12AC5FBF2}"/>
              </a:ext>
            </a:extLst>
          </p:cNvPr>
          <p:cNvGrpSpPr/>
          <p:nvPr/>
        </p:nvGrpSpPr>
        <p:grpSpPr>
          <a:xfrm>
            <a:off x="6327702" y="5050289"/>
            <a:ext cx="2412151" cy="1473792"/>
            <a:chOff x="5969849" y="5129267"/>
            <a:chExt cx="2412151" cy="1473792"/>
          </a:xfrm>
        </p:grpSpPr>
        <p:sp>
          <p:nvSpPr>
            <p:cNvPr id="273" name="Rectangle 3">
              <a:extLst>
                <a:ext uri="{FF2B5EF4-FFF2-40B4-BE49-F238E27FC236}">
                  <a16:creationId xmlns:a16="http://schemas.microsoft.com/office/drawing/2014/main" id="{F7667EF8-333B-4358-BDDA-E6DA8E426634}"/>
                </a:ext>
              </a:extLst>
            </p:cNvPr>
            <p:cNvSpPr>
              <a:spLocks noChangeArrowheads="1"/>
            </p:cNvSpPr>
            <p:nvPr>
              <p:custDataLst>
                <p:tags r:id="rId9"/>
              </p:custDataLst>
            </p:nvPr>
          </p:nvSpPr>
          <p:spPr bwMode="auto">
            <a:xfrm>
              <a:off x="5971483" y="5129267"/>
              <a:ext cx="2410517" cy="545340"/>
            </a:xfrm>
            <a:prstGeom prst="rect">
              <a:avLst/>
            </a:prstGeom>
            <a:solidFill>
              <a:schemeClr val="accent1"/>
            </a:solidFill>
            <a:ln w="19050">
              <a:noFill/>
              <a:miter lim="800000"/>
              <a:headEnd/>
              <a:tailEnd/>
            </a:ln>
          </p:spPr>
          <p:txBody>
            <a:bodyPr wrap="square" anchor="ctr">
              <a:prstTxWarp prst="textNoShape">
                <a:avLst/>
              </a:prstTxWarp>
              <a:spAutoFit/>
            </a:bodyPr>
            <a:lstStyle/>
            <a:p>
              <a:endParaRPr lang="en-US"/>
            </a:p>
          </p:txBody>
        </p:sp>
        <p:sp>
          <p:nvSpPr>
            <p:cNvPr id="274" name="Rectangle 341">
              <a:extLst>
                <a:ext uri="{FF2B5EF4-FFF2-40B4-BE49-F238E27FC236}">
                  <a16:creationId xmlns:a16="http://schemas.microsoft.com/office/drawing/2014/main" id="{B15899A7-12B4-4B9E-BE03-9CEB1CB2FDDA}"/>
                </a:ext>
              </a:extLst>
            </p:cNvPr>
            <p:cNvSpPr txBox="1">
              <a:spLocks noChangeArrowheads="1"/>
            </p:cNvSpPr>
            <p:nvPr/>
          </p:nvSpPr>
          <p:spPr bwMode="auto">
            <a:xfrm>
              <a:off x="5969849" y="5145577"/>
              <a:ext cx="2412151" cy="145748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Haines’ Theorem</a:t>
              </a:r>
            </a:p>
            <a:p>
              <a:pPr marL="457200" indent="-457200">
                <a:lnSpc>
                  <a:spcPct val="90000"/>
                </a:lnSpc>
                <a:buNone/>
              </a:pPr>
              <a:endParaRPr lang="en-US" sz="2000" dirty="0"/>
            </a:p>
            <a:p>
              <a:pPr marL="457200" indent="-457200">
                <a:lnSpc>
                  <a:spcPct val="90000"/>
                </a:lnSpc>
                <a:buNone/>
              </a:pPr>
              <a:r>
                <a:rPr lang="en-US" sz="2000" dirty="0" err="1">
                  <a:latin typeface="Calibri" panose="020F0502020204030204" pitchFamily="34" charset="0"/>
                  <a:cs typeface="Calibri" panose="020F0502020204030204" pitchFamily="34" charset="0"/>
                </a:rPr>
                <a:t>Downclosure</a:t>
              </a:r>
              <a:r>
                <a:rPr lang="en-US" sz="2000" dirty="0">
                  <a:latin typeface="Calibri" panose="020F0502020204030204" pitchFamily="34" charset="0"/>
                  <a:cs typeface="Calibri" panose="020F0502020204030204" pitchFamily="34" charset="0"/>
                </a:rPr>
                <a:t> of any</a:t>
              </a:r>
            </a:p>
            <a:p>
              <a:pPr marL="457200" indent="-457200">
                <a:lnSpc>
                  <a:spcPct val="90000"/>
                </a:lnSpc>
                <a:buNone/>
              </a:pPr>
              <a:r>
                <a:rPr lang="en-US" sz="2000" dirty="0">
                  <a:latin typeface="Calibri" panose="020F0502020204030204" pitchFamily="34" charset="0"/>
                  <a:cs typeface="Calibri" panose="020F0502020204030204" pitchFamily="34" charset="0"/>
                </a:rPr>
                <a:t>language is regular</a:t>
              </a:r>
            </a:p>
          </p:txBody>
        </p:sp>
      </p:grpSp>
      <p:sp>
        <p:nvSpPr>
          <p:cNvPr id="77" name="TextBox 76">
            <a:extLst>
              <a:ext uri="{FF2B5EF4-FFF2-40B4-BE49-F238E27FC236}">
                <a16:creationId xmlns:a16="http://schemas.microsoft.com/office/drawing/2014/main" id="{7073A599-9CB7-4584-A9A6-CEA2EA233D76}"/>
              </a:ext>
            </a:extLst>
          </p:cNvPr>
          <p:cNvSpPr txBox="1"/>
          <p:nvPr/>
        </p:nvSpPr>
        <p:spPr>
          <a:xfrm>
            <a:off x="685800" y="5975747"/>
            <a:ext cx="4634564" cy="424732"/>
          </a:xfrm>
          <a:prstGeom prst="rect">
            <a:avLst/>
          </a:prstGeom>
          <a:noFill/>
        </p:spPr>
        <p:txBody>
          <a:bodyPr wrap="square">
            <a:spAutoFit/>
          </a:bodyPr>
          <a:lstStyle/>
          <a:p>
            <a:pPr marL="457200" indent="-457200" algn="ctr">
              <a:lnSpc>
                <a:spcPct val="90000"/>
              </a:lnSpc>
              <a:buFontTx/>
              <a:buNone/>
            </a:pPr>
            <a:r>
              <a:rPr kumimoji="0" lang="en-US" altLang="en-US" sz="2400" kern="0" dirty="0">
                <a:solidFill>
                  <a:srgbClr val="FF0000"/>
                </a:solidFill>
                <a:latin typeface="Calibri" panose="020F0502020204030204" pitchFamily="34" charset="0"/>
                <a:cs typeface="Calibri" panose="020F0502020204030204" pitchFamily="34" charset="0"/>
              </a:rPr>
              <a:t>Subword order is a well-quasi-order</a:t>
            </a:r>
          </a:p>
        </p:txBody>
      </p:sp>
    </p:spTree>
    <p:extLst>
      <p:ext uri="{BB962C8B-B14F-4D97-AF65-F5344CB8AC3E}">
        <p14:creationId xmlns:p14="http://schemas.microsoft.com/office/powerpoint/2010/main" val="4009534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fade">
                                      <p:cBhvr>
                                        <p:cTn id="25" dur="500"/>
                                        <p:tgtEl>
                                          <p:spTgt spid="186"/>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87"/>
                                        </p:tgtEl>
                                        <p:attrNameLst>
                                          <p:attrName>style.visibility</p:attrName>
                                        </p:attrNameLst>
                                      </p:cBhvr>
                                      <p:to>
                                        <p:strVal val="visible"/>
                                      </p:to>
                                    </p:set>
                                    <p:animEffect transition="in" filter="fade">
                                      <p:cBhvr>
                                        <p:cTn id="28" dur="500"/>
                                        <p:tgtEl>
                                          <p:spTgt spid="187"/>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500"/>
                                        <p:tgtEl>
                                          <p:spTgt spid="19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92"/>
                                        </p:tgtEl>
                                        <p:attrNameLst>
                                          <p:attrName>style.visibility</p:attrName>
                                        </p:attrNameLst>
                                      </p:cBhvr>
                                      <p:to>
                                        <p:strVal val="visible"/>
                                      </p:to>
                                    </p:set>
                                    <p:animEffect transition="in" filter="fade">
                                      <p:cBhvr>
                                        <p:cTn id="34" dur="500"/>
                                        <p:tgtEl>
                                          <p:spTgt spid="192"/>
                                        </p:tgtEl>
                                      </p:cBhvr>
                                    </p:animEffect>
                                  </p:childTnLst>
                                </p:cTn>
                              </p:par>
                              <p:par>
                                <p:cTn id="35" presetID="10" presetClass="entr" presetSubtype="0" fill="hold" nodeType="with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fade">
                                      <p:cBhvr>
                                        <p:cTn id="37" dur="500"/>
                                        <p:tgtEl>
                                          <p:spTgt spid="177"/>
                                        </p:tgtEl>
                                      </p:cBhvr>
                                    </p:animEffect>
                                  </p:childTnLst>
                                </p:cTn>
                              </p:par>
                              <p:par>
                                <p:cTn id="38" presetID="10" presetClass="entr" presetSubtype="0" fill="hold" nodeType="withEffect">
                                  <p:stCondLst>
                                    <p:cond delay="0"/>
                                  </p:stCondLst>
                                  <p:childTnLst>
                                    <p:set>
                                      <p:cBhvr>
                                        <p:cTn id="39" dur="1" fill="hold">
                                          <p:stCondLst>
                                            <p:cond delay="0"/>
                                          </p:stCondLst>
                                        </p:cTn>
                                        <p:tgtEl>
                                          <p:spTgt spid="178"/>
                                        </p:tgtEl>
                                        <p:attrNameLst>
                                          <p:attrName>style.visibility</p:attrName>
                                        </p:attrNameLst>
                                      </p:cBhvr>
                                      <p:to>
                                        <p:strVal val="visible"/>
                                      </p:to>
                                    </p:set>
                                    <p:animEffect transition="in" filter="fade">
                                      <p:cBhvr>
                                        <p:cTn id="40" dur="500"/>
                                        <p:tgtEl>
                                          <p:spTgt spid="178"/>
                                        </p:tgtEl>
                                      </p:cBhvr>
                                    </p:animEffect>
                                  </p:childTnLst>
                                </p:cTn>
                              </p:par>
                              <p:par>
                                <p:cTn id="41" presetID="10" presetClass="entr" presetSubtype="0" fill="hold" nodeType="withEffect">
                                  <p:stCondLst>
                                    <p:cond delay="0"/>
                                  </p:stCondLst>
                                  <p:childTnLst>
                                    <p:set>
                                      <p:cBhvr>
                                        <p:cTn id="42" dur="1" fill="hold">
                                          <p:stCondLst>
                                            <p:cond delay="0"/>
                                          </p:stCondLst>
                                        </p:cTn>
                                        <p:tgtEl>
                                          <p:spTgt spid="179"/>
                                        </p:tgtEl>
                                        <p:attrNameLst>
                                          <p:attrName>style.visibility</p:attrName>
                                        </p:attrNameLst>
                                      </p:cBhvr>
                                      <p:to>
                                        <p:strVal val="visible"/>
                                      </p:to>
                                    </p:set>
                                    <p:animEffect transition="in" filter="fade">
                                      <p:cBhvr>
                                        <p:cTn id="43" dur="500"/>
                                        <p:tgtEl>
                                          <p:spTgt spid="179"/>
                                        </p:tgtEl>
                                      </p:cBhvr>
                                    </p:animEffect>
                                  </p:childTnLst>
                                </p:cTn>
                              </p:par>
                              <p:par>
                                <p:cTn id="44" presetID="10" presetClass="entr" presetSubtype="0" fill="hold" nodeType="withEffect">
                                  <p:stCondLst>
                                    <p:cond delay="0"/>
                                  </p:stCondLst>
                                  <p:childTnLst>
                                    <p:set>
                                      <p:cBhvr>
                                        <p:cTn id="45" dur="1" fill="hold">
                                          <p:stCondLst>
                                            <p:cond delay="0"/>
                                          </p:stCondLst>
                                        </p:cTn>
                                        <p:tgtEl>
                                          <p:spTgt spid="180"/>
                                        </p:tgtEl>
                                        <p:attrNameLst>
                                          <p:attrName>style.visibility</p:attrName>
                                        </p:attrNameLst>
                                      </p:cBhvr>
                                      <p:to>
                                        <p:strVal val="visible"/>
                                      </p:to>
                                    </p:set>
                                    <p:animEffect transition="in" filter="fade">
                                      <p:cBhvr>
                                        <p:cTn id="46" dur="500"/>
                                        <p:tgtEl>
                                          <p:spTgt spid="180"/>
                                        </p:tgtEl>
                                      </p:cBhvr>
                                    </p:animEffect>
                                  </p:childTnLst>
                                </p:cTn>
                              </p:par>
                              <p:par>
                                <p:cTn id="47" presetID="10" presetClass="entr" presetSubtype="0" fill="hold" nodeType="withEffect">
                                  <p:stCondLst>
                                    <p:cond delay="0"/>
                                  </p:stCondLst>
                                  <p:childTnLst>
                                    <p:set>
                                      <p:cBhvr>
                                        <p:cTn id="48" dur="1" fill="hold">
                                          <p:stCondLst>
                                            <p:cond delay="0"/>
                                          </p:stCondLst>
                                        </p:cTn>
                                        <p:tgtEl>
                                          <p:spTgt spid="193"/>
                                        </p:tgtEl>
                                        <p:attrNameLst>
                                          <p:attrName>style.visibility</p:attrName>
                                        </p:attrNameLst>
                                      </p:cBhvr>
                                      <p:to>
                                        <p:strVal val="visible"/>
                                      </p:to>
                                    </p:set>
                                    <p:animEffect transition="in" filter="fade">
                                      <p:cBhvr>
                                        <p:cTn id="49" dur="500"/>
                                        <p:tgtEl>
                                          <p:spTgt spid="193"/>
                                        </p:tgtEl>
                                      </p:cBhvr>
                                    </p:animEffect>
                                  </p:childTnLst>
                                </p:cTn>
                              </p:par>
                              <p:par>
                                <p:cTn id="50" presetID="10" presetClass="entr" presetSubtype="0" fill="hold" nodeType="withEffect">
                                  <p:stCondLst>
                                    <p:cond delay="0"/>
                                  </p:stCondLst>
                                  <p:childTnLst>
                                    <p:set>
                                      <p:cBhvr>
                                        <p:cTn id="51" dur="1" fill="hold">
                                          <p:stCondLst>
                                            <p:cond delay="0"/>
                                          </p:stCondLst>
                                        </p:cTn>
                                        <p:tgtEl>
                                          <p:spTgt spid="244"/>
                                        </p:tgtEl>
                                        <p:attrNameLst>
                                          <p:attrName>style.visibility</p:attrName>
                                        </p:attrNameLst>
                                      </p:cBhvr>
                                      <p:to>
                                        <p:strVal val="visible"/>
                                      </p:to>
                                    </p:set>
                                    <p:animEffect transition="in" filter="fade">
                                      <p:cBhvr>
                                        <p:cTn id="52" dur="500"/>
                                        <p:tgtEl>
                                          <p:spTgt spid="2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6"/>
                                        </p:tgtEl>
                                        <p:attrNameLst>
                                          <p:attrName>style.visibility</p:attrName>
                                        </p:attrNameLst>
                                      </p:cBhvr>
                                      <p:to>
                                        <p:strVal val="visible"/>
                                      </p:to>
                                    </p:set>
                                    <p:animEffect transition="in" filter="fade">
                                      <p:cBhvr>
                                        <p:cTn id="55" dur="500"/>
                                        <p:tgtEl>
                                          <p:spTgt spid="24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7"/>
                                        </p:tgtEl>
                                        <p:attrNameLst>
                                          <p:attrName>style.visibility</p:attrName>
                                        </p:attrNameLst>
                                      </p:cBhvr>
                                      <p:to>
                                        <p:strVal val="visible"/>
                                      </p:to>
                                    </p:set>
                                    <p:animEffect transition="in" filter="fade">
                                      <p:cBhvr>
                                        <p:cTn id="58" dur="500"/>
                                        <p:tgtEl>
                                          <p:spTgt spid="2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8"/>
                                        </p:tgtEl>
                                        <p:attrNameLst>
                                          <p:attrName>style.visibility</p:attrName>
                                        </p:attrNameLst>
                                      </p:cBhvr>
                                      <p:to>
                                        <p:strVal val="visible"/>
                                      </p:to>
                                    </p:set>
                                    <p:animEffect transition="in" filter="fade">
                                      <p:cBhvr>
                                        <p:cTn id="61" dur="500"/>
                                        <p:tgtEl>
                                          <p:spTgt spid="2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9"/>
                                        </p:tgtEl>
                                        <p:attrNameLst>
                                          <p:attrName>style.visibility</p:attrName>
                                        </p:attrNameLst>
                                      </p:cBhvr>
                                      <p:to>
                                        <p:strVal val="visible"/>
                                      </p:to>
                                    </p:set>
                                    <p:animEffect transition="in" filter="fade">
                                      <p:cBhvr>
                                        <p:cTn id="64" dur="500"/>
                                        <p:tgtEl>
                                          <p:spTgt spid="2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0"/>
                                        </p:tgtEl>
                                        <p:attrNameLst>
                                          <p:attrName>style.visibility</p:attrName>
                                        </p:attrNameLst>
                                      </p:cBhvr>
                                      <p:to>
                                        <p:strVal val="visible"/>
                                      </p:to>
                                    </p:set>
                                    <p:animEffect transition="in" filter="fade">
                                      <p:cBhvr>
                                        <p:cTn id="67" dur="500"/>
                                        <p:tgtEl>
                                          <p:spTgt spid="250"/>
                                        </p:tgtEl>
                                      </p:cBhvr>
                                    </p:animEffect>
                                  </p:childTnLst>
                                </p:cTn>
                              </p:par>
                              <p:par>
                                <p:cTn id="68" presetID="10" presetClass="entr" presetSubtype="0" fill="hold" nodeType="withEffect">
                                  <p:stCondLst>
                                    <p:cond delay="0"/>
                                  </p:stCondLst>
                                  <p:childTnLst>
                                    <p:set>
                                      <p:cBhvr>
                                        <p:cTn id="69" dur="1" fill="hold">
                                          <p:stCondLst>
                                            <p:cond delay="0"/>
                                          </p:stCondLst>
                                        </p:cTn>
                                        <p:tgtEl>
                                          <p:spTgt spid="251"/>
                                        </p:tgtEl>
                                        <p:attrNameLst>
                                          <p:attrName>style.visibility</p:attrName>
                                        </p:attrNameLst>
                                      </p:cBhvr>
                                      <p:to>
                                        <p:strVal val="visible"/>
                                      </p:to>
                                    </p:set>
                                    <p:animEffect transition="in" filter="fade">
                                      <p:cBhvr>
                                        <p:cTn id="70" dur="500"/>
                                        <p:tgtEl>
                                          <p:spTgt spid="25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2"/>
                                        </p:tgtEl>
                                        <p:attrNameLst>
                                          <p:attrName>style.visibility</p:attrName>
                                        </p:attrNameLst>
                                      </p:cBhvr>
                                      <p:to>
                                        <p:strVal val="visible"/>
                                      </p:to>
                                    </p:set>
                                    <p:animEffect transition="in" filter="fade">
                                      <p:cBhvr>
                                        <p:cTn id="73" dur="500"/>
                                        <p:tgtEl>
                                          <p:spTgt spid="2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3"/>
                                        </p:tgtEl>
                                        <p:attrNameLst>
                                          <p:attrName>style.visibility</p:attrName>
                                        </p:attrNameLst>
                                      </p:cBhvr>
                                      <p:to>
                                        <p:strVal val="visible"/>
                                      </p:to>
                                    </p:set>
                                    <p:animEffect transition="in" filter="fade">
                                      <p:cBhvr>
                                        <p:cTn id="76" dur="500"/>
                                        <p:tgtEl>
                                          <p:spTgt spid="2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4"/>
                                        </p:tgtEl>
                                        <p:attrNameLst>
                                          <p:attrName>style.visibility</p:attrName>
                                        </p:attrNameLst>
                                      </p:cBhvr>
                                      <p:to>
                                        <p:strVal val="visible"/>
                                      </p:to>
                                    </p:set>
                                    <p:animEffect transition="in" filter="fade">
                                      <p:cBhvr>
                                        <p:cTn id="79" dur="500"/>
                                        <p:tgtEl>
                                          <p:spTgt spid="25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55"/>
                                        </p:tgtEl>
                                        <p:attrNameLst>
                                          <p:attrName>style.visibility</p:attrName>
                                        </p:attrNameLst>
                                      </p:cBhvr>
                                      <p:to>
                                        <p:strVal val="visible"/>
                                      </p:to>
                                    </p:set>
                                    <p:animEffect transition="in" filter="fade">
                                      <p:cBhvr>
                                        <p:cTn id="82" dur="500"/>
                                        <p:tgtEl>
                                          <p:spTgt spid="255"/>
                                        </p:tgtEl>
                                      </p:cBhvr>
                                    </p:animEffect>
                                  </p:childTnLst>
                                </p:cTn>
                              </p:par>
                              <p:par>
                                <p:cTn id="83" presetID="10" presetClass="entr" presetSubtype="0" fill="hold" nodeType="withEffect">
                                  <p:stCondLst>
                                    <p:cond delay="0"/>
                                  </p:stCondLst>
                                  <p:childTnLst>
                                    <p:set>
                                      <p:cBhvr>
                                        <p:cTn id="84" dur="1" fill="hold">
                                          <p:stCondLst>
                                            <p:cond delay="0"/>
                                          </p:stCondLst>
                                        </p:cTn>
                                        <p:tgtEl>
                                          <p:spTgt spid="256"/>
                                        </p:tgtEl>
                                        <p:attrNameLst>
                                          <p:attrName>style.visibility</p:attrName>
                                        </p:attrNameLst>
                                      </p:cBhvr>
                                      <p:to>
                                        <p:strVal val="visible"/>
                                      </p:to>
                                    </p:set>
                                    <p:animEffect transition="in" filter="fade">
                                      <p:cBhvr>
                                        <p:cTn id="85" dur="500"/>
                                        <p:tgtEl>
                                          <p:spTgt spid="2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57"/>
                                        </p:tgtEl>
                                        <p:attrNameLst>
                                          <p:attrName>style.visibility</p:attrName>
                                        </p:attrNameLst>
                                      </p:cBhvr>
                                      <p:to>
                                        <p:strVal val="visible"/>
                                      </p:to>
                                    </p:set>
                                    <p:animEffect transition="in" filter="fade">
                                      <p:cBhvr>
                                        <p:cTn id="88" dur="500"/>
                                        <p:tgtEl>
                                          <p:spTgt spid="2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8"/>
                                        </p:tgtEl>
                                        <p:attrNameLst>
                                          <p:attrName>style.visibility</p:attrName>
                                        </p:attrNameLst>
                                      </p:cBhvr>
                                      <p:to>
                                        <p:strVal val="visible"/>
                                      </p:to>
                                    </p:set>
                                    <p:animEffect transition="in" filter="fade">
                                      <p:cBhvr>
                                        <p:cTn id="91" dur="500"/>
                                        <p:tgtEl>
                                          <p:spTgt spid="2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59"/>
                                        </p:tgtEl>
                                        <p:attrNameLst>
                                          <p:attrName>style.visibility</p:attrName>
                                        </p:attrNameLst>
                                      </p:cBhvr>
                                      <p:to>
                                        <p:strVal val="visible"/>
                                      </p:to>
                                    </p:set>
                                    <p:animEffect transition="in" filter="fade">
                                      <p:cBhvr>
                                        <p:cTn id="94" dur="500"/>
                                        <p:tgtEl>
                                          <p:spTgt spid="2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0"/>
                                        </p:tgtEl>
                                        <p:attrNameLst>
                                          <p:attrName>style.visibility</p:attrName>
                                        </p:attrNameLst>
                                      </p:cBhvr>
                                      <p:to>
                                        <p:strVal val="visible"/>
                                      </p:to>
                                    </p:set>
                                    <p:animEffect transition="in" filter="fade">
                                      <p:cBhvr>
                                        <p:cTn id="97" dur="500"/>
                                        <p:tgtEl>
                                          <p:spTgt spid="2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1"/>
                                        </p:tgtEl>
                                        <p:attrNameLst>
                                          <p:attrName>style.visibility</p:attrName>
                                        </p:attrNameLst>
                                      </p:cBhvr>
                                      <p:to>
                                        <p:strVal val="visible"/>
                                      </p:to>
                                    </p:set>
                                    <p:animEffect transition="in" filter="fade">
                                      <p:cBhvr>
                                        <p:cTn id="100" dur="500"/>
                                        <p:tgtEl>
                                          <p:spTgt spid="2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2"/>
                                        </p:tgtEl>
                                        <p:attrNameLst>
                                          <p:attrName>style.visibility</p:attrName>
                                        </p:attrNameLst>
                                      </p:cBhvr>
                                      <p:to>
                                        <p:strVal val="visible"/>
                                      </p:to>
                                    </p:set>
                                    <p:animEffect transition="in" filter="fade">
                                      <p:cBhvr>
                                        <p:cTn id="103" dur="500"/>
                                        <p:tgtEl>
                                          <p:spTgt spid="262"/>
                                        </p:tgtEl>
                                      </p:cBhvr>
                                    </p:animEffect>
                                  </p:childTnLst>
                                </p:cTn>
                              </p:par>
                              <p:par>
                                <p:cTn id="104" presetID="10" presetClass="entr" presetSubtype="0" fill="hold" nodeType="withEffect">
                                  <p:stCondLst>
                                    <p:cond delay="0"/>
                                  </p:stCondLst>
                                  <p:childTnLst>
                                    <p:set>
                                      <p:cBhvr>
                                        <p:cTn id="105" dur="1" fill="hold">
                                          <p:stCondLst>
                                            <p:cond delay="0"/>
                                          </p:stCondLst>
                                        </p:cTn>
                                        <p:tgtEl>
                                          <p:spTgt spid="263"/>
                                        </p:tgtEl>
                                        <p:attrNameLst>
                                          <p:attrName>style.visibility</p:attrName>
                                        </p:attrNameLst>
                                      </p:cBhvr>
                                      <p:to>
                                        <p:strVal val="visible"/>
                                      </p:to>
                                    </p:set>
                                    <p:animEffect transition="in" filter="fade">
                                      <p:cBhvr>
                                        <p:cTn id="106" dur="500"/>
                                        <p:tgtEl>
                                          <p:spTgt spid="263"/>
                                        </p:tgtEl>
                                      </p:cBhvr>
                                    </p:animEffect>
                                  </p:childTnLst>
                                </p:cTn>
                              </p:par>
                              <p:par>
                                <p:cTn id="107" presetID="10" presetClass="entr" presetSubtype="0" fill="hold" nodeType="withEffect">
                                  <p:stCondLst>
                                    <p:cond delay="0"/>
                                  </p:stCondLst>
                                  <p:childTnLst>
                                    <p:set>
                                      <p:cBhvr>
                                        <p:cTn id="108" dur="1" fill="hold">
                                          <p:stCondLst>
                                            <p:cond delay="0"/>
                                          </p:stCondLst>
                                        </p:cTn>
                                        <p:tgtEl>
                                          <p:spTgt spid="265"/>
                                        </p:tgtEl>
                                        <p:attrNameLst>
                                          <p:attrName>style.visibility</p:attrName>
                                        </p:attrNameLst>
                                      </p:cBhvr>
                                      <p:to>
                                        <p:strVal val="visible"/>
                                      </p:to>
                                    </p:set>
                                    <p:animEffect transition="in" filter="fade">
                                      <p:cBhvr>
                                        <p:cTn id="109" dur="500"/>
                                        <p:tgtEl>
                                          <p:spTgt spid="265"/>
                                        </p:tgtEl>
                                      </p:cBhvr>
                                    </p:animEffect>
                                  </p:childTnLst>
                                </p:cTn>
                              </p:par>
                              <p:par>
                                <p:cTn id="110" presetID="10" presetClass="entr" presetSubtype="0" fill="hold" nodeType="withEffect">
                                  <p:stCondLst>
                                    <p:cond delay="0"/>
                                  </p:stCondLst>
                                  <p:childTnLst>
                                    <p:set>
                                      <p:cBhvr>
                                        <p:cTn id="111" dur="1" fill="hold">
                                          <p:stCondLst>
                                            <p:cond delay="0"/>
                                          </p:stCondLst>
                                        </p:cTn>
                                        <p:tgtEl>
                                          <p:spTgt spid="266"/>
                                        </p:tgtEl>
                                        <p:attrNameLst>
                                          <p:attrName>style.visibility</p:attrName>
                                        </p:attrNameLst>
                                      </p:cBhvr>
                                      <p:to>
                                        <p:strVal val="visible"/>
                                      </p:to>
                                    </p:set>
                                    <p:animEffect transition="in" filter="fade">
                                      <p:cBhvr>
                                        <p:cTn id="112" dur="500"/>
                                        <p:tgtEl>
                                          <p:spTgt spid="2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7"/>
                                        </p:tgtEl>
                                        <p:attrNameLst>
                                          <p:attrName>style.visibility</p:attrName>
                                        </p:attrNameLst>
                                      </p:cBhvr>
                                      <p:to>
                                        <p:strVal val="visible"/>
                                      </p:to>
                                    </p:set>
                                    <p:animEffect transition="in" filter="fade">
                                      <p:cBhvr>
                                        <p:cTn id="115" dur="500"/>
                                        <p:tgtEl>
                                          <p:spTgt spid="26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3"/>
                                        </p:tgtEl>
                                        <p:attrNameLst>
                                          <p:attrName>style.visibility</p:attrName>
                                        </p:attrNameLst>
                                      </p:cBhvr>
                                      <p:to>
                                        <p:strVal val="visible"/>
                                      </p:to>
                                    </p:set>
                                    <p:animEffect transition="in" filter="fade">
                                      <p:cBhvr>
                                        <p:cTn id="118" dur="500"/>
                                        <p:tgtEl>
                                          <p:spTgt spid="183"/>
                                        </p:tgtEl>
                                      </p:cBhvr>
                                    </p:animEffect>
                                  </p:childTnLst>
                                </p:cTn>
                              </p:par>
                              <p:par>
                                <p:cTn id="119" presetID="10" presetClass="entr" presetSubtype="0" fill="hold" nodeType="with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par>
                                <p:cTn id="122" presetID="10" presetClass="entr" presetSubtype="0"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par>
                                <p:cTn id="125" presetID="10" presetClass="entr" presetSubtype="0" fill="hold" nodeType="with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
                                        <p:tgtEl>
                                          <p:spTgt spid="15"/>
                                        </p:tgtEl>
                                      </p:cBhvr>
                                    </p:animEffect>
                                  </p:childTnLst>
                                </p:cTn>
                              </p:par>
                              <p:par>
                                <p:cTn id="128" presetID="10" presetClass="entr" presetSubtype="0" fill="hold"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
                                        <p:tgtEl>
                                          <p:spTgt spid="1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6"/>
                                        </p:tgtEl>
                                        <p:attrNameLst>
                                          <p:attrName>style.visibility</p:attrName>
                                        </p:attrNameLst>
                                      </p:cBhvr>
                                      <p:to>
                                        <p:strVal val="visible"/>
                                      </p:to>
                                    </p:set>
                                    <p:animEffect transition="in" filter="fade">
                                      <p:cBhvr>
                                        <p:cTn id="133" dur="500"/>
                                        <p:tgtEl>
                                          <p:spTgt spid="1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Effect transition="in" filter="fade">
                                      <p:cBhvr>
                                        <p:cTn id="136" dur="500"/>
                                        <p:tgtEl>
                                          <p:spTgt spid="19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Effect transition="in" filter="fade">
                                      <p:cBhvr>
                                        <p:cTn id="139" dur="500"/>
                                        <p:tgtEl>
                                          <p:spTgt spid="1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9"/>
                                        </p:tgtEl>
                                        <p:attrNameLst>
                                          <p:attrName>style.visibility</p:attrName>
                                        </p:attrNameLst>
                                      </p:cBhvr>
                                      <p:to>
                                        <p:strVal val="visible"/>
                                      </p:to>
                                    </p:set>
                                    <p:animEffect transition="in" filter="fade">
                                      <p:cBhvr>
                                        <p:cTn id="142" dur="500"/>
                                        <p:tgtEl>
                                          <p:spTgt spid="19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00"/>
                                        </p:tgtEl>
                                        <p:attrNameLst>
                                          <p:attrName>style.visibility</p:attrName>
                                        </p:attrNameLst>
                                      </p:cBhvr>
                                      <p:to>
                                        <p:strVal val="visible"/>
                                      </p:to>
                                    </p:set>
                                    <p:animEffect transition="in" filter="fade">
                                      <p:cBhvr>
                                        <p:cTn id="145" dur="500"/>
                                        <p:tgtEl>
                                          <p:spTgt spid="20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1"/>
                                        </p:tgtEl>
                                        <p:attrNameLst>
                                          <p:attrName>style.visibility</p:attrName>
                                        </p:attrNameLst>
                                      </p:cBhvr>
                                      <p:to>
                                        <p:strVal val="visible"/>
                                      </p:to>
                                    </p:set>
                                    <p:animEffect transition="in" filter="fade">
                                      <p:cBhvr>
                                        <p:cTn id="148" dur="500"/>
                                        <p:tgtEl>
                                          <p:spTgt spid="20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02"/>
                                        </p:tgtEl>
                                        <p:attrNameLst>
                                          <p:attrName>style.visibility</p:attrName>
                                        </p:attrNameLst>
                                      </p:cBhvr>
                                      <p:to>
                                        <p:strVal val="visible"/>
                                      </p:to>
                                    </p:set>
                                    <p:animEffect transition="in" filter="fade">
                                      <p:cBhvr>
                                        <p:cTn id="151" dur="500"/>
                                        <p:tgtEl>
                                          <p:spTgt spid="20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03"/>
                                        </p:tgtEl>
                                        <p:attrNameLst>
                                          <p:attrName>style.visibility</p:attrName>
                                        </p:attrNameLst>
                                      </p:cBhvr>
                                      <p:to>
                                        <p:strVal val="visible"/>
                                      </p:to>
                                    </p:set>
                                    <p:animEffect transition="in" filter="fade">
                                      <p:cBhvr>
                                        <p:cTn id="154" dur="500"/>
                                        <p:tgtEl>
                                          <p:spTgt spid="20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04"/>
                                        </p:tgtEl>
                                        <p:attrNameLst>
                                          <p:attrName>style.visibility</p:attrName>
                                        </p:attrNameLst>
                                      </p:cBhvr>
                                      <p:to>
                                        <p:strVal val="visible"/>
                                      </p:to>
                                    </p:set>
                                    <p:animEffect transition="in" filter="fade">
                                      <p:cBhvr>
                                        <p:cTn id="157" dur="500"/>
                                        <p:tgtEl>
                                          <p:spTgt spid="20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05"/>
                                        </p:tgtEl>
                                        <p:attrNameLst>
                                          <p:attrName>style.visibility</p:attrName>
                                        </p:attrNameLst>
                                      </p:cBhvr>
                                      <p:to>
                                        <p:strVal val="visible"/>
                                      </p:to>
                                    </p:set>
                                    <p:animEffect transition="in" filter="fade">
                                      <p:cBhvr>
                                        <p:cTn id="160" dur="500"/>
                                        <p:tgtEl>
                                          <p:spTgt spid="20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06"/>
                                        </p:tgtEl>
                                        <p:attrNameLst>
                                          <p:attrName>style.visibility</p:attrName>
                                        </p:attrNameLst>
                                      </p:cBhvr>
                                      <p:to>
                                        <p:strVal val="visible"/>
                                      </p:to>
                                    </p:set>
                                    <p:animEffect transition="in" filter="fade">
                                      <p:cBhvr>
                                        <p:cTn id="163" dur="500"/>
                                        <p:tgtEl>
                                          <p:spTgt spid="20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07"/>
                                        </p:tgtEl>
                                        <p:attrNameLst>
                                          <p:attrName>style.visibility</p:attrName>
                                        </p:attrNameLst>
                                      </p:cBhvr>
                                      <p:to>
                                        <p:strVal val="visible"/>
                                      </p:to>
                                    </p:set>
                                    <p:animEffect transition="in" filter="fade">
                                      <p:cBhvr>
                                        <p:cTn id="166" dur="500"/>
                                        <p:tgtEl>
                                          <p:spTgt spid="20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08"/>
                                        </p:tgtEl>
                                        <p:attrNameLst>
                                          <p:attrName>style.visibility</p:attrName>
                                        </p:attrNameLst>
                                      </p:cBhvr>
                                      <p:to>
                                        <p:strVal val="visible"/>
                                      </p:to>
                                    </p:set>
                                    <p:animEffect transition="in" filter="fade">
                                      <p:cBhvr>
                                        <p:cTn id="169" dur="500"/>
                                        <p:tgtEl>
                                          <p:spTgt spid="20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14"/>
                                        </p:tgtEl>
                                        <p:attrNameLst>
                                          <p:attrName>style.visibility</p:attrName>
                                        </p:attrNameLst>
                                      </p:cBhvr>
                                      <p:to>
                                        <p:strVal val="visible"/>
                                      </p:to>
                                    </p:set>
                                    <p:animEffect transition="in" filter="fade">
                                      <p:cBhvr>
                                        <p:cTn id="172" dur="500"/>
                                        <p:tgtEl>
                                          <p:spTgt spid="21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15"/>
                                        </p:tgtEl>
                                        <p:attrNameLst>
                                          <p:attrName>style.visibility</p:attrName>
                                        </p:attrNameLst>
                                      </p:cBhvr>
                                      <p:to>
                                        <p:strVal val="visible"/>
                                      </p:to>
                                    </p:set>
                                    <p:animEffect transition="in" filter="fade">
                                      <p:cBhvr>
                                        <p:cTn id="175" dur="500"/>
                                        <p:tgtEl>
                                          <p:spTgt spid="215"/>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16"/>
                                        </p:tgtEl>
                                        <p:attrNameLst>
                                          <p:attrName>style.visibility</p:attrName>
                                        </p:attrNameLst>
                                      </p:cBhvr>
                                      <p:to>
                                        <p:strVal val="visible"/>
                                      </p:to>
                                    </p:set>
                                    <p:animEffect transition="in" filter="fade">
                                      <p:cBhvr>
                                        <p:cTn id="178" dur="500"/>
                                        <p:tgtEl>
                                          <p:spTgt spid="21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17"/>
                                        </p:tgtEl>
                                        <p:attrNameLst>
                                          <p:attrName>style.visibility</p:attrName>
                                        </p:attrNameLst>
                                      </p:cBhvr>
                                      <p:to>
                                        <p:strVal val="visible"/>
                                      </p:to>
                                    </p:set>
                                    <p:animEffect transition="in" filter="fade">
                                      <p:cBhvr>
                                        <p:cTn id="181" dur="500"/>
                                        <p:tgtEl>
                                          <p:spTgt spid="21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18"/>
                                        </p:tgtEl>
                                        <p:attrNameLst>
                                          <p:attrName>style.visibility</p:attrName>
                                        </p:attrNameLst>
                                      </p:cBhvr>
                                      <p:to>
                                        <p:strVal val="visible"/>
                                      </p:to>
                                    </p:set>
                                    <p:animEffect transition="in" filter="fade">
                                      <p:cBhvr>
                                        <p:cTn id="184" dur="500"/>
                                        <p:tgtEl>
                                          <p:spTgt spid="21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19"/>
                                        </p:tgtEl>
                                        <p:attrNameLst>
                                          <p:attrName>style.visibility</p:attrName>
                                        </p:attrNameLst>
                                      </p:cBhvr>
                                      <p:to>
                                        <p:strVal val="visible"/>
                                      </p:to>
                                    </p:set>
                                    <p:animEffect transition="in" filter="fade">
                                      <p:cBhvr>
                                        <p:cTn id="187" dur="500"/>
                                        <p:tgtEl>
                                          <p:spTgt spid="219"/>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0"/>
                                        </p:tgtEl>
                                        <p:attrNameLst>
                                          <p:attrName>style.visibility</p:attrName>
                                        </p:attrNameLst>
                                      </p:cBhvr>
                                      <p:to>
                                        <p:strVal val="visible"/>
                                      </p:to>
                                    </p:set>
                                    <p:animEffect transition="in" filter="fade">
                                      <p:cBhvr>
                                        <p:cTn id="190" dur="500"/>
                                        <p:tgtEl>
                                          <p:spTgt spid="22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21"/>
                                        </p:tgtEl>
                                        <p:attrNameLst>
                                          <p:attrName>style.visibility</p:attrName>
                                        </p:attrNameLst>
                                      </p:cBhvr>
                                      <p:to>
                                        <p:strVal val="visible"/>
                                      </p:to>
                                    </p:set>
                                    <p:animEffect transition="in" filter="fade">
                                      <p:cBhvr>
                                        <p:cTn id="193" dur="500"/>
                                        <p:tgtEl>
                                          <p:spTgt spid="22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22"/>
                                        </p:tgtEl>
                                        <p:attrNameLst>
                                          <p:attrName>style.visibility</p:attrName>
                                        </p:attrNameLst>
                                      </p:cBhvr>
                                      <p:to>
                                        <p:strVal val="visible"/>
                                      </p:to>
                                    </p:set>
                                    <p:animEffect transition="in" filter="fade">
                                      <p:cBhvr>
                                        <p:cTn id="196" dur="500"/>
                                        <p:tgtEl>
                                          <p:spTgt spid="222"/>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23"/>
                                        </p:tgtEl>
                                        <p:attrNameLst>
                                          <p:attrName>style.visibility</p:attrName>
                                        </p:attrNameLst>
                                      </p:cBhvr>
                                      <p:to>
                                        <p:strVal val="visible"/>
                                      </p:to>
                                    </p:set>
                                    <p:animEffect transition="in" filter="fade">
                                      <p:cBhvr>
                                        <p:cTn id="199" dur="500"/>
                                        <p:tgtEl>
                                          <p:spTgt spid="22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24"/>
                                        </p:tgtEl>
                                        <p:attrNameLst>
                                          <p:attrName>style.visibility</p:attrName>
                                        </p:attrNameLst>
                                      </p:cBhvr>
                                      <p:to>
                                        <p:strVal val="visible"/>
                                      </p:to>
                                    </p:set>
                                    <p:animEffect transition="in" filter="fade">
                                      <p:cBhvr>
                                        <p:cTn id="202" dur="500"/>
                                        <p:tgtEl>
                                          <p:spTgt spid="22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71"/>
                                        </p:tgtEl>
                                        <p:attrNameLst>
                                          <p:attrName>style.visibility</p:attrName>
                                        </p:attrNameLst>
                                      </p:cBhvr>
                                      <p:to>
                                        <p:strVal val="visible"/>
                                      </p:to>
                                    </p:set>
                                    <p:animEffect transition="in" filter="fade">
                                      <p:cBhvr>
                                        <p:cTn id="205" dur="500"/>
                                        <p:tgtEl>
                                          <p:spTgt spid="271"/>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268"/>
                                        </p:tgtEl>
                                        <p:attrNameLst>
                                          <p:attrName>style.visibility</p:attrName>
                                        </p:attrNameLst>
                                      </p:cBhvr>
                                      <p:to>
                                        <p:strVal val="visible"/>
                                      </p:to>
                                    </p:set>
                                    <p:animEffect transition="in" filter="dissolve">
                                      <p:cBhvr>
                                        <p:cTn id="210" dur="500"/>
                                        <p:tgtEl>
                                          <p:spTgt spid="268"/>
                                        </p:tgtEl>
                                      </p:cBhvr>
                                    </p:animEffect>
                                  </p:childTnLst>
                                </p:cTn>
                              </p:par>
                              <p:par>
                                <p:cTn id="211" presetID="10" presetClass="exit" presetSubtype="0" fill="hold" grpId="0" nodeType="withEffect">
                                  <p:stCondLst>
                                    <p:cond delay="0"/>
                                  </p:stCondLst>
                                  <p:childTnLst>
                                    <p:animEffect transition="out" filter="fade">
                                      <p:cBhvr>
                                        <p:cTn id="212" dur="500"/>
                                        <p:tgtEl>
                                          <p:spTgt spid="194"/>
                                        </p:tgtEl>
                                      </p:cBhvr>
                                    </p:animEffect>
                                    <p:set>
                                      <p:cBhvr>
                                        <p:cTn id="213" dur="1" fill="hold">
                                          <p:stCondLst>
                                            <p:cond delay="499"/>
                                          </p:stCondLst>
                                        </p:cTn>
                                        <p:tgtEl>
                                          <p:spTgt spid="194"/>
                                        </p:tgtEl>
                                        <p:attrNameLst>
                                          <p:attrName>style.visibility</p:attrName>
                                        </p:attrNameLst>
                                      </p:cBhvr>
                                      <p:to>
                                        <p:strVal val="hidden"/>
                                      </p:to>
                                    </p:set>
                                  </p:childTnLst>
                                </p:cTn>
                              </p:par>
                              <p:par>
                                <p:cTn id="214" presetID="10" presetClass="exit" presetSubtype="0" fill="hold" grpId="0" nodeType="withEffect">
                                  <p:stCondLst>
                                    <p:cond delay="0"/>
                                  </p:stCondLst>
                                  <p:childTnLst>
                                    <p:animEffect transition="out" filter="fade">
                                      <p:cBhvr>
                                        <p:cTn id="215" dur="500"/>
                                        <p:tgtEl>
                                          <p:spTgt spid="184"/>
                                        </p:tgtEl>
                                      </p:cBhvr>
                                    </p:animEffect>
                                    <p:set>
                                      <p:cBhvr>
                                        <p:cTn id="216" dur="1" fill="hold">
                                          <p:stCondLst>
                                            <p:cond delay="499"/>
                                          </p:stCondLst>
                                        </p:cTn>
                                        <p:tgtEl>
                                          <p:spTgt spid="184"/>
                                        </p:tgtEl>
                                        <p:attrNameLst>
                                          <p:attrName>style.visibility</p:attrName>
                                        </p:attrNameLst>
                                      </p:cBhvr>
                                      <p:to>
                                        <p:strVal val="hidden"/>
                                      </p:to>
                                    </p:set>
                                  </p:childTnLst>
                                </p:cTn>
                              </p:par>
                              <p:par>
                                <p:cTn id="217" presetID="10" presetClass="exit" presetSubtype="0" fill="hold" grpId="0" nodeType="withEffect">
                                  <p:stCondLst>
                                    <p:cond delay="0"/>
                                  </p:stCondLst>
                                  <p:childTnLst>
                                    <p:animEffect transition="out" filter="fade">
                                      <p:cBhvr>
                                        <p:cTn id="218" dur="500"/>
                                        <p:tgtEl>
                                          <p:spTgt spid="188"/>
                                        </p:tgtEl>
                                      </p:cBhvr>
                                    </p:animEffect>
                                    <p:set>
                                      <p:cBhvr>
                                        <p:cTn id="219" dur="1" fill="hold">
                                          <p:stCondLst>
                                            <p:cond delay="499"/>
                                          </p:stCondLst>
                                        </p:cTn>
                                        <p:tgtEl>
                                          <p:spTgt spid="188"/>
                                        </p:tgtEl>
                                        <p:attrNameLst>
                                          <p:attrName>style.visibility</p:attrName>
                                        </p:attrNameLst>
                                      </p:cBhvr>
                                      <p:to>
                                        <p:strVal val="hidden"/>
                                      </p:to>
                                    </p:set>
                                  </p:childTnLst>
                                </p:cTn>
                              </p:par>
                              <p:par>
                                <p:cTn id="220" presetID="10" presetClass="exit" presetSubtype="0" fill="hold" grpId="0" nodeType="withEffect">
                                  <p:stCondLst>
                                    <p:cond delay="0"/>
                                  </p:stCondLst>
                                  <p:childTnLst>
                                    <p:animEffect transition="out" filter="fade">
                                      <p:cBhvr>
                                        <p:cTn id="221" dur="500"/>
                                        <p:tgtEl>
                                          <p:spTgt spid="185"/>
                                        </p:tgtEl>
                                      </p:cBhvr>
                                    </p:animEffect>
                                    <p:set>
                                      <p:cBhvr>
                                        <p:cTn id="222" dur="1" fill="hold">
                                          <p:stCondLst>
                                            <p:cond delay="499"/>
                                          </p:stCondLst>
                                        </p:cTn>
                                        <p:tgtEl>
                                          <p:spTgt spid="185"/>
                                        </p:tgtEl>
                                        <p:attrNameLst>
                                          <p:attrName>style.visibility</p:attrName>
                                        </p:attrNameLst>
                                      </p:cBhvr>
                                      <p:to>
                                        <p:strVal val="hidden"/>
                                      </p:to>
                                    </p:set>
                                  </p:childTnLst>
                                </p:cTn>
                              </p:par>
                              <p:par>
                                <p:cTn id="223" presetID="10" presetClass="exit" presetSubtype="0" fill="hold" grpId="0" nodeType="withEffect">
                                  <p:stCondLst>
                                    <p:cond delay="0"/>
                                  </p:stCondLst>
                                  <p:childTnLst>
                                    <p:animEffect transition="out" filter="fade">
                                      <p:cBhvr>
                                        <p:cTn id="224" dur="500"/>
                                        <p:tgtEl>
                                          <p:spTgt spid="189"/>
                                        </p:tgtEl>
                                      </p:cBhvr>
                                    </p:animEffect>
                                    <p:set>
                                      <p:cBhvr>
                                        <p:cTn id="225" dur="1" fill="hold">
                                          <p:stCondLst>
                                            <p:cond delay="499"/>
                                          </p:stCondLst>
                                        </p:cTn>
                                        <p:tgtEl>
                                          <p:spTgt spid="189"/>
                                        </p:tgtEl>
                                        <p:attrNameLst>
                                          <p:attrName>style.visibility</p:attrName>
                                        </p:attrNameLst>
                                      </p:cBhvr>
                                      <p:to>
                                        <p:strVal val="hidden"/>
                                      </p:to>
                                    </p:set>
                                  </p:childTnLst>
                                </p:cTn>
                              </p:par>
                              <p:par>
                                <p:cTn id="226" presetID="10" presetClass="exit" presetSubtype="0" fill="hold" grpId="0" nodeType="withEffect">
                                  <p:stCondLst>
                                    <p:cond delay="0"/>
                                  </p:stCondLst>
                                  <p:childTnLst>
                                    <p:animEffect transition="out" filter="fade">
                                      <p:cBhvr>
                                        <p:cTn id="227" dur="500"/>
                                        <p:tgtEl>
                                          <p:spTgt spid="190"/>
                                        </p:tgtEl>
                                      </p:cBhvr>
                                    </p:animEffect>
                                    <p:set>
                                      <p:cBhvr>
                                        <p:cTn id="228" dur="1" fill="hold">
                                          <p:stCondLst>
                                            <p:cond delay="499"/>
                                          </p:stCondLst>
                                        </p:cTn>
                                        <p:tgtEl>
                                          <p:spTgt spid="190"/>
                                        </p:tgtEl>
                                        <p:attrNameLst>
                                          <p:attrName>style.visibility</p:attrName>
                                        </p:attrNameLst>
                                      </p:cBhvr>
                                      <p:to>
                                        <p:strVal val="hidden"/>
                                      </p:to>
                                    </p:set>
                                  </p:childTnLst>
                                </p:cTn>
                              </p:par>
                              <p:par>
                                <p:cTn id="229" presetID="10" presetClass="exit" presetSubtype="0" fill="hold" grpId="0" nodeType="withEffect">
                                  <p:stCondLst>
                                    <p:cond delay="0"/>
                                  </p:stCondLst>
                                  <p:childTnLst>
                                    <p:animEffect transition="out" filter="fade">
                                      <p:cBhvr>
                                        <p:cTn id="230" dur="500"/>
                                        <p:tgtEl>
                                          <p:spTgt spid="186"/>
                                        </p:tgtEl>
                                      </p:cBhvr>
                                    </p:animEffect>
                                    <p:set>
                                      <p:cBhvr>
                                        <p:cTn id="231" dur="1" fill="hold">
                                          <p:stCondLst>
                                            <p:cond delay="499"/>
                                          </p:stCondLst>
                                        </p:cTn>
                                        <p:tgtEl>
                                          <p:spTgt spid="186"/>
                                        </p:tgtEl>
                                        <p:attrNameLst>
                                          <p:attrName>style.visibility</p:attrName>
                                        </p:attrNameLst>
                                      </p:cBhvr>
                                      <p:to>
                                        <p:strVal val="hidden"/>
                                      </p:to>
                                    </p:set>
                                  </p:childTnLst>
                                </p:cTn>
                              </p:par>
                              <p:par>
                                <p:cTn id="232" presetID="10" presetClass="exit" presetSubtype="0" fill="hold" grpId="0" nodeType="withEffect">
                                  <p:stCondLst>
                                    <p:cond delay="0"/>
                                  </p:stCondLst>
                                  <p:childTnLst>
                                    <p:animEffect transition="out" filter="fade">
                                      <p:cBhvr>
                                        <p:cTn id="233" dur="500"/>
                                        <p:tgtEl>
                                          <p:spTgt spid="187"/>
                                        </p:tgtEl>
                                      </p:cBhvr>
                                    </p:animEffect>
                                    <p:set>
                                      <p:cBhvr>
                                        <p:cTn id="234" dur="1" fill="hold">
                                          <p:stCondLst>
                                            <p:cond delay="499"/>
                                          </p:stCondLst>
                                        </p:cTn>
                                        <p:tgtEl>
                                          <p:spTgt spid="187"/>
                                        </p:tgtEl>
                                        <p:attrNameLst>
                                          <p:attrName>style.visibility</p:attrName>
                                        </p:attrNameLst>
                                      </p:cBhvr>
                                      <p:to>
                                        <p:strVal val="hidden"/>
                                      </p:to>
                                    </p:set>
                                  </p:childTnLst>
                                </p:cTn>
                              </p:par>
                              <p:par>
                                <p:cTn id="235" presetID="10" presetClass="exit" presetSubtype="0" fill="hold" grpId="0" nodeType="withEffect">
                                  <p:stCondLst>
                                    <p:cond delay="0"/>
                                  </p:stCondLst>
                                  <p:childTnLst>
                                    <p:animEffect transition="out" filter="fade">
                                      <p:cBhvr>
                                        <p:cTn id="236" dur="500"/>
                                        <p:tgtEl>
                                          <p:spTgt spid="191"/>
                                        </p:tgtEl>
                                      </p:cBhvr>
                                    </p:animEffect>
                                    <p:set>
                                      <p:cBhvr>
                                        <p:cTn id="237" dur="1" fill="hold">
                                          <p:stCondLst>
                                            <p:cond delay="499"/>
                                          </p:stCondLst>
                                        </p:cTn>
                                        <p:tgtEl>
                                          <p:spTgt spid="191"/>
                                        </p:tgtEl>
                                        <p:attrNameLst>
                                          <p:attrName>style.visibility</p:attrName>
                                        </p:attrNameLst>
                                      </p:cBhvr>
                                      <p:to>
                                        <p:strVal val="hidden"/>
                                      </p:to>
                                    </p:set>
                                  </p:childTnLst>
                                </p:cTn>
                              </p:par>
                              <p:par>
                                <p:cTn id="238" presetID="10" presetClass="exit" presetSubtype="0" fill="hold" grpId="0" nodeType="withEffect">
                                  <p:stCondLst>
                                    <p:cond delay="0"/>
                                  </p:stCondLst>
                                  <p:childTnLst>
                                    <p:animEffect transition="out" filter="fade">
                                      <p:cBhvr>
                                        <p:cTn id="239" dur="500"/>
                                        <p:tgtEl>
                                          <p:spTgt spid="192"/>
                                        </p:tgtEl>
                                      </p:cBhvr>
                                    </p:animEffect>
                                    <p:set>
                                      <p:cBhvr>
                                        <p:cTn id="240" dur="1" fill="hold">
                                          <p:stCondLst>
                                            <p:cond delay="499"/>
                                          </p:stCondLst>
                                        </p:cTn>
                                        <p:tgtEl>
                                          <p:spTgt spid="192"/>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196"/>
                                        </p:tgtEl>
                                      </p:cBhvr>
                                    </p:animEffect>
                                    <p:set>
                                      <p:cBhvr>
                                        <p:cTn id="243" dur="1" fill="hold">
                                          <p:stCondLst>
                                            <p:cond delay="499"/>
                                          </p:stCondLst>
                                        </p:cTn>
                                        <p:tgtEl>
                                          <p:spTgt spid="196"/>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197"/>
                                        </p:tgtEl>
                                      </p:cBhvr>
                                    </p:animEffect>
                                    <p:set>
                                      <p:cBhvr>
                                        <p:cTn id="246" dur="1" fill="hold">
                                          <p:stCondLst>
                                            <p:cond delay="499"/>
                                          </p:stCondLst>
                                        </p:cTn>
                                        <p:tgtEl>
                                          <p:spTgt spid="197"/>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199"/>
                                        </p:tgtEl>
                                      </p:cBhvr>
                                    </p:animEffect>
                                    <p:set>
                                      <p:cBhvr>
                                        <p:cTn id="249" dur="1" fill="hold">
                                          <p:stCondLst>
                                            <p:cond delay="499"/>
                                          </p:stCondLst>
                                        </p:cTn>
                                        <p:tgtEl>
                                          <p:spTgt spid="199"/>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200"/>
                                        </p:tgtEl>
                                      </p:cBhvr>
                                    </p:animEffect>
                                    <p:set>
                                      <p:cBhvr>
                                        <p:cTn id="252" dur="1" fill="hold">
                                          <p:stCondLst>
                                            <p:cond delay="499"/>
                                          </p:stCondLst>
                                        </p:cTn>
                                        <p:tgtEl>
                                          <p:spTgt spid="200"/>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201"/>
                                        </p:tgtEl>
                                      </p:cBhvr>
                                    </p:animEffect>
                                    <p:set>
                                      <p:cBhvr>
                                        <p:cTn id="255" dur="1" fill="hold">
                                          <p:stCondLst>
                                            <p:cond delay="499"/>
                                          </p:stCondLst>
                                        </p:cTn>
                                        <p:tgtEl>
                                          <p:spTgt spid="201"/>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202"/>
                                        </p:tgtEl>
                                      </p:cBhvr>
                                    </p:animEffect>
                                    <p:set>
                                      <p:cBhvr>
                                        <p:cTn id="258" dur="1" fill="hold">
                                          <p:stCondLst>
                                            <p:cond delay="499"/>
                                          </p:stCondLst>
                                        </p:cTn>
                                        <p:tgtEl>
                                          <p:spTgt spid="202"/>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203"/>
                                        </p:tgtEl>
                                      </p:cBhvr>
                                    </p:animEffect>
                                    <p:set>
                                      <p:cBhvr>
                                        <p:cTn id="261" dur="1" fill="hold">
                                          <p:stCondLst>
                                            <p:cond delay="499"/>
                                          </p:stCondLst>
                                        </p:cTn>
                                        <p:tgtEl>
                                          <p:spTgt spid="203"/>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204"/>
                                        </p:tgtEl>
                                      </p:cBhvr>
                                    </p:animEffect>
                                    <p:set>
                                      <p:cBhvr>
                                        <p:cTn id="264" dur="1" fill="hold">
                                          <p:stCondLst>
                                            <p:cond delay="499"/>
                                          </p:stCondLst>
                                        </p:cTn>
                                        <p:tgtEl>
                                          <p:spTgt spid="204"/>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205"/>
                                        </p:tgtEl>
                                      </p:cBhvr>
                                    </p:animEffect>
                                    <p:set>
                                      <p:cBhvr>
                                        <p:cTn id="267" dur="1" fill="hold">
                                          <p:stCondLst>
                                            <p:cond delay="499"/>
                                          </p:stCondLst>
                                        </p:cTn>
                                        <p:tgtEl>
                                          <p:spTgt spid="205"/>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206"/>
                                        </p:tgtEl>
                                      </p:cBhvr>
                                    </p:animEffect>
                                    <p:set>
                                      <p:cBhvr>
                                        <p:cTn id="270" dur="1" fill="hold">
                                          <p:stCondLst>
                                            <p:cond delay="499"/>
                                          </p:stCondLst>
                                        </p:cTn>
                                        <p:tgtEl>
                                          <p:spTgt spid="206"/>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214"/>
                                        </p:tgtEl>
                                      </p:cBhvr>
                                    </p:animEffect>
                                    <p:set>
                                      <p:cBhvr>
                                        <p:cTn id="273" dur="1" fill="hold">
                                          <p:stCondLst>
                                            <p:cond delay="499"/>
                                          </p:stCondLst>
                                        </p:cTn>
                                        <p:tgtEl>
                                          <p:spTgt spid="214"/>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215"/>
                                        </p:tgtEl>
                                      </p:cBhvr>
                                    </p:animEffect>
                                    <p:set>
                                      <p:cBhvr>
                                        <p:cTn id="276" dur="1" fill="hold">
                                          <p:stCondLst>
                                            <p:cond delay="499"/>
                                          </p:stCondLst>
                                        </p:cTn>
                                        <p:tgtEl>
                                          <p:spTgt spid="215"/>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217"/>
                                        </p:tgtEl>
                                      </p:cBhvr>
                                    </p:animEffect>
                                    <p:set>
                                      <p:cBhvr>
                                        <p:cTn id="279" dur="1" fill="hold">
                                          <p:stCondLst>
                                            <p:cond delay="499"/>
                                          </p:stCondLst>
                                        </p:cTn>
                                        <p:tgtEl>
                                          <p:spTgt spid="21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18"/>
                                        </p:tgtEl>
                                      </p:cBhvr>
                                    </p:animEffect>
                                    <p:set>
                                      <p:cBhvr>
                                        <p:cTn id="282" dur="1" fill="hold">
                                          <p:stCondLst>
                                            <p:cond delay="499"/>
                                          </p:stCondLst>
                                        </p:cTn>
                                        <p:tgtEl>
                                          <p:spTgt spid="218"/>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219"/>
                                        </p:tgtEl>
                                      </p:cBhvr>
                                    </p:animEffect>
                                    <p:set>
                                      <p:cBhvr>
                                        <p:cTn id="285" dur="1" fill="hold">
                                          <p:stCondLst>
                                            <p:cond delay="499"/>
                                          </p:stCondLst>
                                        </p:cTn>
                                        <p:tgtEl>
                                          <p:spTgt spid="219"/>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220"/>
                                        </p:tgtEl>
                                      </p:cBhvr>
                                    </p:animEffect>
                                    <p:set>
                                      <p:cBhvr>
                                        <p:cTn id="288" dur="1" fill="hold">
                                          <p:stCondLst>
                                            <p:cond delay="499"/>
                                          </p:stCondLst>
                                        </p:cTn>
                                        <p:tgtEl>
                                          <p:spTgt spid="220"/>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221"/>
                                        </p:tgtEl>
                                      </p:cBhvr>
                                    </p:animEffect>
                                    <p:set>
                                      <p:cBhvr>
                                        <p:cTn id="291" dur="1" fill="hold">
                                          <p:stCondLst>
                                            <p:cond delay="499"/>
                                          </p:stCondLst>
                                        </p:cTn>
                                        <p:tgtEl>
                                          <p:spTgt spid="221"/>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222"/>
                                        </p:tgtEl>
                                      </p:cBhvr>
                                    </p:animEffect>
                                    <p:set>
                                      <p:cBhvr>
                                        <p:cTn id="294" dur="1" fill="hold">
                                          <p:stCondLst>
                                            <p:cond delay="499"/>
                                          </p:stCondLst>
                                        </p:cTn>
                                        <p:tgtEl>
                                          <p:spTgt spid="222"/>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223"/>
                                        </p:tgtEl>
                                      </p:cBhvr>
                                    </p:animEffect>
                                    <p:set>
                                      <p:cBhvr>
                                        <p:cTn id="297" dur="1" fill="hold">
                                          <p:stCondLst>
                                            <p:cond delay="499"/>
                                          </p:stCondLst>
                                        </p:cTn>
                                        <p:tgtEl>
                                          <p:spTgt spid="223"/>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224"/>
                                        </p:tgtEl>
                                      </p:cBhvr>
                                    </p:animEffect>
                                    <p:set>
                                      <p:cBhvr>
                                        <p:cTn id="300" dur="1" fill="hold">
                                          <p:stCondLst>
                                            <p:cond delay="499"/>
                                          </p:stCondLst>
                                        </p:cTn>
                                        <p:tgtEl>
                                          <p:spTgt spid="224"/>
                                        </p:tgtEl>
                                        <p:attrNameLst>
                                          <p:attrName>style.visibility</p:attrName>
                                        </p:attrNameLst>
                                      </p:cBhvr>
                                      <p:to>
                                        <p:strVal val="hidden"/>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269"/>
                                        </p:tgtEl>
                                        <p:attrNameLst>
                                          <p:attrName>style.visibility</p:attrName>
                                        </p:attrNameLst>
                                      </p:cBhvr>
                                      <p:to>
                                        <p:strVal val="visible"/>
                                      </p:to>
                                    </p:set>
                                  </p:childTnLst>
                                </p:cTn>
                              </p:par>
                              <p:par>
                                <p:cTn id="305" presetID="9" presetClass="entr" presetSubtype="0" fill="hold" grpId="0" nodeType="withEffect">
                                  <p:stCondLst>
                                    <p:cond delay="0"/>
                                  </p:stCondLst>
                                  <p:childTnLst>
                                    <p:set>
                                      <p:cBhvr>
                                        <p:cTn id="306" dur="1" fill="hold">
                                          <p:stCondLst>
                                            <p:cond delay="0"/>
                                          </p:stCondLst>
                                        </p:cTn>
                                        <p:tgtEl>
                                          <p:spTgt spid="270"/>
                                        </p:tgtEl>
                                        <p:attrNameLst>
                                          <p:attrName>style.visibility</p:attrName>
                                        </p:attrNameLst>
                                      </p:cBhvr>
                                      <p:to>
                                        <p:strVal val="visible"/>
                                      </p:to>
                                    </p:set>
                                    <p:animEffect transition="in" filter="dissolve">
                                      <p:cBhvr>
                                        <p:cTn id="307" dur="500"/>
                                        <p:tgtEl>
                                          <p:spTgt spid="270"/>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9"/>
                                        </p:tgtEl>
                                        <p:attrNameLst>
                                          <p:attrName>style.visibility</p:attrName>
                                        </p:attrNameLst>
                                      </p:cBhvr>
                                      <p:to>
                                        <p:strVal val="visible"/>
                                      </p:to>
                                    </p:set>
                                    <p:animEffect transition="in" filter="fade">
                                      <p:cBhvr>
                                        <p:cTn id="312" dur="500"/>
                                        <p:tgtEl>
                                          <p:spTgt spid="9"/>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77"/>
                                        </p:tgtEl>
                                        <p:attrNameLst>
                                          <p:attrName>style.visibility</p:attrName>
                                        </p:attrNameLst>
                                      </p:cBhvr>
                                      <p:to>
                                        <p:strVal val="visible"/>
                                      </p:to>
                                    </p:set>
                                    <p:animEffect transition="in" filter="fade">
                                      <p:cBhvr>
                                        <p:cTn id="3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196" grpId="0" animBg="1"/>
      <p:bldP spid="196" grpId="1" animBg="1"/>
      <p:bldP spid="197" grpId="0" animBg="1"/>
      <p:bldP spid="197" grpId="1" animBg="1"/>
      <p:bldP spid="198" grpId="0"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p:bldP spid="208" grpId="0"/>
      <p:bldP spid="214" grpId="0" animBg="1"/>
      <p:bldP spid="214" grpId="1" animBg="1"/>
      <p:bldP spid="215" grpId="0" animBg="1"/>
      <p:bldP spid="215" grpId="1" animBg="1"/>
      <p:bldP spid="216" grpId="0"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46" grpId="0" animBg="1"/>
      <p:bldP spid="247" grpId="0" animBg="1"/>
      <p:bldP spid="248" grpId="0" animBg="1"/>
      <p:bldP spid="249" grpId="0" animBg="1"/>
      <p:bldP spid="250" grpId="0" animBg="1"/>
      <p:bldP spid="252" grpId="0" animBg="1"/>
      <p:bldP spid="253" grpId="0" animBg="1"/>
      <p:bldP spid="254" grpId="0" animBg="1"/>
      <p:bldP spid="255" grpId="0" animBg="1"/>
      <p:bldP spid="257" grpId="0" animBg="1"/>
      <p:bldP spid="258" grpId="0" animBg="1"/>
      <p:bldP spid="259" grpId="0" animBg="1"/>
      <p:bldP spid="260" grpId="0" animBg="1"/>
      <p:bldP spid="261" grpId="0" animBg="1"/>
      <p:bldP spid="262" grpId="0"/>
      <p:bldP spid="267" grpId="0"/>
      <p:bldP spid="183" grpId="0" animBg="1"/>
      <p:bldP spid="184" grpId="0" animBg="1"/>
      <p:bldP spid="184" grpId="1" animBg="1"/>
      <p:bldP spid="188" grpId="0" animBg="1"/>
      <p:bldP spid="188" grpId="1" animBg="1"/>
      <p:bldP spid="194" grpId="0" animBg="1"/>
      <p:bldP spid="194" grpId="1" animBg="1"/>
      <p:bldP spid="185" grpId="0" animBg="1"/>
      <p:bldP spid="185" grpId="1" animBg="1"/>
      <p:bldP spid="186" grpId="0" animBg="1"/>
      <p:bldP spid="186" grpId="1" animBg="1"/>
      <p:bldP spid="187" grpId="0" animBg="1"/>
      <p:bldP spid="187" grpId="1" animBg="1"/>
      <p:bldP spid="189" grpId="0" animBg="1"/>
      <p:bldP spid="189" grpId="1" animBg="1"/>
      <p:bldP spid="190" grpId="0" animBg="1"/>
      <p:bldP spid="190" grpId="1" animBg="1"/>
      <p:bldP spid="191" grpId="0" animBg="1"/>
      <p:bldP spid="191" grpId="1" animBg="1"/>
      <p:bldP spid="192" grpId="0" animBg="1"/>
      <p:bldP spid="192" grpId="1" animBg="1"/>
      <p:bldP spid="268" grpId="0"/>
      <p:bldP spid="270"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E90-173D-E545-8526-461BD36943EA}"/>
              </a:ext>
            </a:extLst>
          </p:cNvPr>
          <p:cNvSpPr>
            <a:spLocks noGrp="1"/>
          </p:cNvSpPr>
          <p:nvPr>
            <p:ph type="title"/>
          </p:nvPr>
        </p:nvSpPr>
        <p:spPr/>
        <p:txBody>
          <a:bodyPr/>
          <a:lstStyle/>
          <a:p>
            <a:r>
              <a:rPr lang="en-US" sz="3300" dirty="0">
                <a:solidFill>
                  <a:schemeClr val="tx1"/>
                </a:solidFill>
              </a:rPr>
              <a:t>From Regular Threads to VASS</a:t>
            </a:r>
          </a:p>
        </p:txBody>
      </p:sp>
      <p:sp>
        <p:nvSpPr>
          <p:cNvPr id="4" name="Rounded Rectangle 3">
            <a:extLst>
              <a:ext uri="{FF2B5EF4-FFF2-40B4-BE49-F238E27FC236}">
                <a16:creationId xmlns:a16="http://schemas.microsoft.com/office/drawing/2014/main" id="{FAD566EC-6C4B-7348-818F-2BDFAF507D81}"/>
              </a:ext>
            </a:extLst>
          </p:cNvPr>
          <p:cNvSpPr/>
          <p:nvPr/>
        </p:nvSpPr>
        <p:spPr bwMode="auto">
          <a:xfrm>
            <a:off x="652700" y="1350591"/>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10" name="TextBox 9">
            <a:extLst>
              <a:ext uri="{FF2B5EF4-FFF2-40B4-BE49-F238E27FC236}">
                <a16:creationId xmlns:a16="http://schemas.microsoft.com/office/drawing/2014/main" id="{77EE1BFD-4E63-0245-8107-CB9709301885}"/>
              </a:ext>
            </a:extLst>
          </p:cNvPr>
          <p:cNvSpPr txBox="1"/>
          <p:nvPr/>
        </p:nvSpPr>
        <p:spPr>
          <a:xfrm>
            <a:off x="941652" y="2143623"/>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75" name="Rectangle: Rounded Corners 74">
            <a:extLst>
              <a:ext uri="{FF2B5EF4-FFF2-40B4-BE49-F238E27FC236}">
                <a16:creationId xmlns:a16="http://schemas.microsoft.com/office/drawing/2014/main" id="{1E809A81-4844-4DF0-BBC2-F9EF44BAEFDE}"/>
              </a:ext>
            </a:extLst>
          </p:cNvPr>
          <p:cNvSpPr/>
          <p:nvPr/>
        </p:nvSpPr>
        <p:spPr bwMode="auto">
          <a:xfrm>
            <a:off x="626847" y="2084118"/>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16" name="TextBox 115">
            <a:extLst>
              <a:ext uri="{FF2B5EF4-FFF2-40B4-BE49-F238E27FC236}">
                <a16:creationId xmlns:a16="http://schemas.microsoft.com/office/drawing/2014/main" id="{3E8EBC99-AF85-454D-B8A4-E6BD32F257D7}"/>
              </a:ext>
            </a:extLst>
          </p:cNvPr>
          <p:cNvSpPr txBox="1"/>
          <p:nvPr/>
        </p:nvSpPr>
        <p:spPr>
          <a:xfrm>
            <a:off x="3012907" y="2671414"/>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120" name="Rectangle 119">
            <a:extLst>
              <a:ext uri="{FF2B5EF4-FFF2-40B4-BE49-F238E27FC236}">
                <a16:creationId xmlns:a16="http://schemas.microsoft.com/office/drawing/2014/main" id="{E03E9782-9195-40BF-8EF3-4D3660E4290D}"/>
              </a:ext>
            </a:extLst>
          </p:cNvPr>
          <p:cNvSpPr/>
          <p:nvPr/>
        </p:nvSpPr>
        <p:spPr bwMode="auto">
          <a:xfrm>
            <a:off x="479425" y="1219200"/>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23" name="Group 122">
            <a:extLst>
              <a:ext uri="{FF2B5EF4-FFF2-40B4-BE49-F238E27FC236}">
                <a16:creationId xmlns:a16="http://schemas.microsoft.com/office/drawing/2014/main" id="{6711D8C2-00BA-481A-9C63-0AF1C2DB5049}"/>
              </a:ext>
            </a:extLst>
          </p:cNvPr>
          <p:cNvGrpSpPr/>
          <p:nvPr/>
        </p:nvGrpSpPr>
        <p:grpSpPr>
          <a:xfrm>
            <a:off x="1778701" y="1277930"/>
            <a:ext cx="2861448" cy="653760"/>
            <a:chOff x="1778701" y="1277930"/>
            <a:chExt cx="2861448" cy="653760"/>
          </a:xfrm>
        </p:grpSpPr>
        <p:sp>
          <p:nvSpPr>
            <p:cNvPr id="5" name="TextBox 4">
              <a:extLst>
                <a:ext uri="{FF2B5EF4-FFF2-40B4-BE49-F238E27FC236}">
                  <a16:creationId xmlns:a16="http://schemas.microsoft.com/office/drawing/2014/main" id="{5C20EF35-DC55-1740-86B4-39A75269E6DA}"/>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3" name="Rectangle: Rounded Corners 2">
              <a:extLst>
                <a:ext uri="{FF2B5EF4-FFF2-40B4-BE49-F238E27FC236}">
                  <a16:creationId xmlns:a16="http://schemas.microsoft.com/office/drawing/2014/main" id="{DACD618B-029A-42DB-8ADC-09488FCCE83A}"/>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grpSp>
          <p:nvGrpSpPr>
            <p:cNvPr id="122" name="Group 121">
              <a:extLst>
                <a:ext uri="{FF2B5EF4-FFF2-40B4-BE49-F238E27FC236}">
                  <a16:creationId xmlns:a16="http://schemas.microsoft.com/office/drawing/2014/main" id="{1208B384-02EC-4BE7-AF9E-897E39D46D94}"/>
                </a:ext>
              </a:extLst>
            </p:cNvPr>
            <p:cNvGrpSpPr/>
            <p:nvPr/>
          </p:nvGrpSpPr>
          <p:grpSpPr>
            <a:xfrm>
              <a:off x="2512428" y="1651675"/>
              <a:ext cx="440834" cy="263918"/>
              <a:chOff x="2512428" y="1651675"/>
              <a:chExt cx="440834" cy="263918"/>
            </a:xfrm>
          </p:grpSpPr>
          <p:sp>
            <p:nvSpPr>
              <p:cNvPr id="89" name="Oval 88">
                <a:extLst>
                  <a:ext uri="{FF2B5EF4-FFF2-40B4-BE49-F238E27FC236}">
                    <a16:creationId xmlns:a16="http://schemas.microsoft.com/office/drawing/2014/main" id="{67658132-A53F-494B-A767-2028265A337D}"/>
                  </a:ext>
                </a:extLst>
              </p:cNvPr>
              <p:cNvSpPr/>
              <p:nvPr/>
            </p:nvSpPr>
            <p:spPr>
              <a:xfrm>
                <a:off x="2838470" y="1671854"/>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CD53C17D-17BE-4A4C-862B-7A4A62F895D3}"/>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grpSp>
      </p:grpSp>
      <p:grpSp>
        <p:nvGrpSpPr>
          <p:cNvPr id="132" name="Group 131">
            <a:extLst>
              <a:ext uri="{FF2B5EF4-FFF2-40B4-BE49-F238E27FC236}">
                <a16:creationId xmlns:a16="http://schemas.microsoft.com/office/drawing/2014/main" id="{AFDF30EA-8938-484B-AB98-58A1BA3012D0}"/>
              </a:ext>
            </a:extLst>
          </p:cNvPr>
          <p:cNvGrpSpPr/>
          <p:nvPr/>
        </p:nvGrpSpPr>
        <p:grpSpPr>
          <a:xfrm>
            <a:off x="798053" y="2497142"/>
            <a:ext cx="1066799" cy="1004824"/>
            <a:chOff x="798053" y="2497142"/>
            <a:chExt cx="1066799" cy="1004824"/>
          </a:xfrm>
        </p:grpSpPr>
        <p:sp>
          <p:nvSpPr>
            <p:cNvPr id="91" name="Rounded Rectangle 11">
              <a:extLst>
                <a:ext uri="{FF2B5EF4-FFF2-40B4-BE49-F238E27FC236}">
                  <a16:creationId xmlns:a16="http://schemas.microsoft.com/office/drawing/2014/main" id="{27BACBAD-6586-4B2D-B275-E40881D37D7B}"/>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99" name="Oval 98">
              <a:extLst>
                <a:ext uri="{FF2B5EF4-FFF2-40B4-BE49-F238E27FC236}">
                  <a16:creationId xmlns:a16="http://schemas.microsoft.com/office/drawing/2014/main" id="{4925D29E-944A-408A-A70F-BBFF6B180289}"/>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1EC11570-BEC5-409C-8A6A-9B8629DBA279}"/>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A163826C-B6FB-4769-B3DE-B1F2CEF24B55}"/>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E695245B-6A38-46CB-98A0-D646E9DBB7BF}"/>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FE5E1117-B3C1-47BE-8192-72887AECA157}"/>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124" name="Oval 123">
              <a:extLst>
                <a:ext uri="{FF2B5EF4-FFF2-40B4-BE49-F238E27FC236}">
                  <a16:creationId xmlns:a16="http://schemas.microsoft.com/office/drawing/2014/main" id="{52E38A24-87F3-4CDD-8E61-C1D8F79DF86B}"/>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1975B69C-9841-4744-B362-ACB07A05F7EB}"/>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5" name="Group 194">
            <a:extLst>
              <a:ext uri="{FF2B5EF4-FFF2-40B4-BE49-F238E27FC236}">
                <a16:creationId xmlns:a16="http://schemas.microsoft.com/office/drawing/2014/main" id="{E902BDF7-1FB9-4F78-B046-D8BA04AD3638}"/>
              </a:ext>
            </a:extLst>
          </p:cNvPr>
          <p:cNvGrpSpPr/>
          <p:nvPr/>
        </p:nvGrpSpPr>
        <p:grpSpPr>
          <a:xfrm>
            <a:off x="1989723" y="2497142"/>
            <a:ext cx="1066799" cy="1011436"/>
            <a:chOff x="1989723" y="2497142"/>
            <a:chExt cx="1066799" cy="1011436"/>
          </a:xfrm>
        </p:grpSpPr>
        <p:sp>
          <p:nvSpPr>
            <p:cNvPr id="106" name="Rounded Rectangle 11">
              <a:extLst>
                <a:ext uri="{FF2B5EF4-FFF2-40B4-BE49-F238E27FC236}">
                  <a16:creationId xmlns:a16="http://schemas.microsoft.com/office/drawing/2014/main" id="{21E68E95-105B-40D0-9989-2167498F6E9A}"/>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07" name="Oval 106">
              <a:extLst>
                <a:ext uri="{FF2B5EF4-FFF2-40B4-BE49-F238E27FC236}">
                  <a16:creationId xmlns:a16="http://schemas.microsoft.com/office/drawing/2014/main" id="{C7C56F3E-DF88-4E9A-B0FC-AEACEA2732AA}"/>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2226F796-C3F4-4EBF-BD57-34DCB69B4088}"/>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D830B20F-F06A-4A0C-8F23-60C86E25B94B}"/>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1C15F9E7-495F-43F7-AD77-69DF70FE3637}"/>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B9C67929-55E5-4313-8712-7FD5425DF2B5}"/>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126" name="Oval 125">
              <a:extLst>
                <a:ext uri="{FF2B5EF4-FFF2-40B4-BE49-F238E27FC236}">
                  <a16:creationId xmlns:a16="http://schemas.microsoft.com/office/drawing/2014/main" id="{3F9A00D6-144C-40E3-80BA-877170DDF57F}"/>
                </a:ext>
              </a:extLst>
            </p:cNvPr>
            <p:cNvSpPr/>
            <p:nvPr/>
          </p:nvSpPr>
          <p:spPr>
            <a:xfrm>
              <a:off x="2828886" y="28059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666A42AA-6EB0-4392-BBC8-298788970A89}"/>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7B2BC9C6-3BC1-41E6-9760-7C3BC4C348D2}"/>
              </a:ext>
            </a:extLst>
          </p:cNvPr>
          <p:cNvGrpSpPr/>
          <p:nvPr/>
        </p:nvGrpSpPr>
        <p:grpSpPr>
          <a:xfrm>
            <a:off x="3461735" y="2476049"/>
            <a:ext cx="1066799" cy="1016489"/>
            <a:chOff x="3461735" y="2476049"/>
            <a:chExt cx="1066799" cy="1016489"/>
          </a:xfrm>
        </p:grpSpPr>
        <p:sp>
          <p:nvSpPr>
            <p:cNvPr id="111" name="Rounded Rectangle 11">
              <a:extLst>
                <a:ext uri="{FF2B5EF4-FFF2-40B4-BE49-F238E27FC236}">
                  <a16:creationId xmlns:a16="http://schemas.microsoft.com/office/drawing/2014/main" id="{9A7923ED-4747-4B76-A4A2-6A012502574F}"/>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13" name="Oval 112">
              <a:extLst>
                <a:ext uri="{FF2B5EF4-FFF2-40B4-BE49-F238E27FC236}">
                  <a16:creationId xmlns:a16="http://schemas.microsoft.com/office/drawing/2014/main" id="{E24B1793-5AED-4C3D-86CF-CBE89AD68439}"/>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5B85CA29-3736-40C8-98E4-E3DFE366BE86}"/>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543EC50B-FCAB-4C98-B528-7D010924A896}"/>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TextBox 118">
              <a:extLst>
                <a:ext uri="{FF2B5EF4-FFF2-40B4-BE49-F238E27FC236}">
                  <a16:creationId xmlns:a16="http://schemas.microsoft.com/office/drawing/2014/main" id="{7B8E8B68-A14A-4A51-8254-A718171EC076}"/>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128" name="Oval 127">
              <a:extLst>
                <a:ext uri="{FF2B5EF4-FFF2-40B4-BE49-F238E27FC236}">
                  <a16:creationId xmlns:a16="http://schemas.microsoft.com/office/drawing/2014/main" id="{B39A4D0B-B59F-4E6A-B5E3-FC8B1A626AE5}"/>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9B8A8EA4-EE30-49EA-B92F-27B801F71D1C}"/>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9" name="Group 138">
            <a:extLst>
              <a:ext uri="{FF2B5EF4-FFF2-40B4-BE49-F238E27FC236}">
                <a16:creationId xmlns:a16="http://schemas.microsoft.com/office/drawing/2014/main" id="{46146C98-8A9A-477D-92A3-B2C630835A8A}"/>
              </a:ext>
            </a:extLst>
          </p:cNvPr>
          <p:cNvGrpSpPr/>
          <p:nvPr/>
        </p:nvGrpSpPr>
        <p:grpSpPr>
          <a:xfrm>
            <a:off x="5525923" y="1325497"/>
            <a:ext cx="2374856" cy="733129"/>
            <a:chOff x="5525923" y="1325497"/>
            <a:chExt cx="2374856" cy="733129"/>
          </a:xfrm>
        </p:grpSpPr>
        <p:sp>
          <p:nvSpPr>
            <p:cNvPr id="39" name="Content Placeholder 36">
              <a:extLst>
                <a:ext uri="{FF2B5EF4-FFF2-40B4-BE49-F238E27FC236}">
                  <a16:creationId xmlns:a16="http://schemas.microsoft.com/office/drawing/2014/main" id="{00A7B5E0-B936-4939-9011-C8649F00B6AD}"/>
                </a:ext>
              </a:extLst>
            </p:cNvPr>
            <p:cNvSpPr txBox="1">
              <a:spLocks/>
            </p:cNvSpPr>
            <p:nvPr/>
          </p:nvSpPr>
          <p:spPr bwMode="auto">
            <a:xfrm>
              <a:off x="5525923" y="1325497"/>
              <a:ext cx="2374856"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Finitely many states</a:t>
              </a:r>
            </a:p>
            <a:p>
              <a:pPr marL="0" indent="0">
                <a:lnSpc>
                  <a:spcPct val="100000"/>
                </a:lnSpc>
                <a:buFontTx/>
                <a:buNone/>
              </a:pPr>
              <a:endParaRPr kumimoji="0" lang="en-US" kern="0" dirty="0"/>
            </a:p>
          </p:txBody>
        </p:sp>
        <p:grpSp>
          <p:nvGrpSpPr>
            <p:cNvPr id="138" name="Group 137">
              <a:extLst>
                <a:ext uri="{FF2B5EF4-FFF2-40B4-BE49-F238E27FC236}">
                  <a16:creationId xmlns:a16="http://schemas.microsoft.com/office/drawing/2014/main" id="{C943E7BE-8D83-42AA-B22D-AAF744937AFB}"/>
                </a:ext>
              </a:extLst>
            </p:cNvPr>
            <p:cNvGrpSpPr/>
            <p:nvPr/>
          </p:nvGrpSpPr>
          <p:grpSpPr>
            <a:xfrm>
              <a:off x="5779808" y="1758291"/>
              <a:ext cx="1560091" cy="300335"/>
              <a:chOff x="4914737" y="5619522"/>
              <a:chExt cx="1560091" cy="300335"/>
            </a:xfrm>
          </p:grpSpPr>
          <p:sp>
            <p:nvSpPr>
              <p:cNvPr id="85" name="Oval 84">
                <a:extLst>
                  <a:ext uri="{FF2B5EF4-FFF2-40B4-BE49-F238E27FC236}">
                    <a16:creationId xmlns:a16="http://schemas.microsoft.com/office/drawing/2014/main" id="{908CBA8F-2DB6-474D-8D0E-9CB0F57567F3}"/>
                  </a:ext>
                </a:extLst>
              </p:cNvPr>
              <p:cNvSpPr/>
              <p:nvPr/>
            </p:nvSpPr>
            <p:spPr>
              <a:xfrm>
                <a:off x="5257800" y="5674482"/>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F7C28FA8-E728-4793-BA0F-5B7577662C8C}"/>
                  </a:ext>
                </a:extLst>
              </p:cNvPr>
              <p:cNvSpPr/>
              <p:nvPr/>
            </p:nvSpPr>
            <p:spPr>
              <a:xfrm>
                <a:off x="5577406" y="567448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1738143F-5EEC-41AA-88D7-9BA93B4D0797}"/>
                  </a:ext>
                </a:extLst>
              </p:cNvPr>
              <p:cNvSpPr/>
              <p:nvPr/>
            </p:nvSpPr>
            <p:spPr>
              <a:xfrm>
                <a:off x="5863577" y="565927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9BA37E96-9336-4829-9B85-E76AE6AAE236}"/>
                  </a:ext>
                </a:extLst>
              </p:cNvPr>
              <p:cNvSpPr/>
              <p:nvPr/>
            </p:nvSpPr>
            <p:spPr>
              <a:xfrm>
                <a:off x="6135806" y="5667615"/>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TextBox 132">
                <a:extLst>
                  <a:ext uri="{FF2B5EF4-FFF2-40B4-BE49-F238E27FC236}">
                    <a16:creationId xmlns:a16="http://schemas.microsoft.com/office/drawing/2014/main" id="{193452E0-2B1D-480B-A858-4A4D623D4D5B}"/>
                  </a:ext>
                </a:extLst>
              </p:cNvPr>
              <p:cNvSpPr txBox="1"/>
              <p:nvPr/>
            </p:nvSpPr>
            <p:spPr>
              <a:xfrm>
                <a:off x="5357786" y="5619522"/>
                <a:ext cx="2487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a:t>
                </a:r>
              </a:p>
            </p:txBody>
          </p:sp>
          <p:sp>
            <p:nvSpPr>
              <p:cNvPr id="134" name="TextBox 133">
                <a:extLst>
                  <a:ext uri="{FF2B5EF4-FFF2-40B4-BE49-F238E27FC236}">
                    <a16:creationId xmlns:a16="http://schemas.microsoft.com/office/drawing/2014/main" id="{006C7901-BD40-4C73-96B8-E8EFF31DA6C2}"/>
                  </a:ext>
                </a:extLst>
              </p:cNvPr>
              <p:cNvSpPr txBox="1"/>
              <p:nvPr/>
            </p:nvSpPr>
            <p:spPr>
              <a:xfrm>
                <a:off x="5936197" y="5630966"/>
                <a:ext cx="2487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a:t>
                </a:r>
              </a:p>
            </p:txBody>
          </p:sp>
          <p:sp>
            <p:nvSpPr>
              <p:cNvPr id="135" name="TextBox 134">
                <a:extLst>
                  <a:ext uri="{FF2B5EF4-FFF2-40B4-BE49-F238E27FC236}">
                    <a16:creationId xmlns:a16="http://schemas.microsoft.com/office/drawing/2014/main" id="{CF5FDB60-6427-4DE2-B39C-A2D51D06A13E}"/>
                  </a:ext>
                </a:extLst>
              </p:cNvPr>
              <p:cNvSpPr txBox="1"/>
              <p:nvPr/>
            </p:nvSpPr>
            <p:spPr>
              <a:xfrm>
                <a:off x="5672187" y="5640545"/>
                <a:ext cx="2487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a:t>
                </a:r>
              </a:p>
            </p:txBody>
          </p:sp>
          <p:sp>
            <p:nvSpPr>
              <p:cNvPr id="136" name="TextBox 135">
                <a:extLst>
                  <a:ext uri="{FF2B5EF4-FFF2-40B4-BE49-F238E27FC236}">
                    <a16:creationId xmlns:a16="http://schemas.microsoft.com/office/drawing/2014/main" id="{2DA0079D-EFDA-451B-A247-E19657D27E57}"/>
                  </a:ext>
                </a:extLst>
              </p:cNvPr>
              <p:cNvSpPr txBox="1"/>
              <p:nvPr/>
            </p:nvSpPr>
            <p:spPr>
              <a:xfrm>
                <a:off x="4914737" y="5655939"/>
                <a:ext cx="39305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a:t>
                </a:r>
              </a:p>
            </p:txBody>
          </p:sp>
          <p:sp>
            <p:nvSpPr>
              <p:cNvPr id="137" name="TextBox 136">
                <a:extLst>
                  <a:ext uri="{FF2B5EF4-FFF2-40B4-BE49-F238E27FC236}">
                    <a16:creationId xmlns:a16="http://schemas.microsoft.com/office/drawing/2014/main" id="{24AF3395-DFB4-4C24-B043-F62328FBC521}"/>
                  </a:ext>
                </a:extLst>
              </p:cNvPr>
              <p:cNvSpPr txBox="1"/>
              <p:nvPr/>
            </p:nvSpPr>
            <p:spPr>
              <a:xfrm>
                <a:off x="6210012" y="5649012"/>
                <a:ext cx="26481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a:t>
                </a:r>
              </a:p>
            </p:txBody>
          </p:sp>
        </p:grpSp>
      </p:grpSp>
      <p:grpSp>
        <p:nvGrpSpPr>
          <p:cNvPr id="196" name="Group 195">
            <a:extLst>
              <a:ext uri="{FF2B5EF4-FFF2-40B4-BE49-F238E27FC236}">
                <a16:creationId xmlns:a16="http://schemas.microsoft.com/office/drawing/2014/main" id="{630218DC-F107-41B2-BB89-EFBE38A90B3A}"/>
              </a:ext>
            </a:extLst>
          </p:cNvPr>
          <p:cNvGrpSpPr/>
          <p:nvPr/>
        </p:nvGrpSpPr>
        <p:grpSpPr>
          <a:xfrm>
            <a:off x="493605" y="3618846"/>
            <a:ext cx="4312771" cy="2784949"/>
            <a:chOff x="493605" y="3618846"/>
            <a:chExt cx="4312771" cy="2784949"/>
          </a:xfrm>
        </p:grpSpPr>
        <p:sp>
          <p:nvSpPr>
            <p:cNvPr id="177" name="Oval 176">
              <a:extLst>
                <a:ext uri="{FF2B5EF4-FFF2-40B4-BE49-F238E27FC236}">
                  <a16:creationId xmlns:a16="http://schemas.microsoft.com/office/drawing/2014/main" id="{41943D45-7584-4D5E-84FB-472D06A548A0}"/>
                </a:ext>
              </a:extLst>
            </p:cNvPr>
            <p:cNvSpPr/>
            <p:nvPr/>
          </p:nvSpPr>
          <p:spPr>
            <a:xfrm>
              <a:off x="2852650" y="449781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A102BFD8-D95B-48A6-BC3B-011F3385C2B1}"/>
                </a:ext>
              </a:extLst>
            </p:cNvPr>
            <p:cNvSpPr/>
            <p:nvPr/>
          </p:nvSpPr>
          <p:spPr>
            <a:xfrm>
              <a:off x="1383147" y="544498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2" name="Group 191">
              <a:extLst>
                <a:ext uri="{FF2B5EF4-FFF2-40B4-BE49-F238E27FC236}">
                  <a16:creationId xmlns:a16="http://schemas.microsoft.com/office/drawing/2014/main" id="{C96CCF1E-C517-4BAC-B50D-BFEEBAB8A3FB}"/>
                </a:ext>
              </a:extLst>
            </p:cNvPr>
            <p:cNvGrpSpPr/>
            <p:nvPr/>
          </p:nvGrpSpPr>
          <p:grpSpPr>
            <a:xfrm>
              <a:off x="493605" y="3618846"/>
              <a:ext cx="4312771" cy="2784949"/>
              <a:chOff x="493605" y="3618846"/>
              <a:chExt cx="4312771" cy="2784949"/>
            </a:xfrm>
          </p:grpSpPr>
          <p:sp>
            <p:nvSpPr>
              <p:cNvPr id="140" name="Rounded Rectangle 3">
                <a:extLst>
                  <a:ext uri="{FF2B5EF4-FFF2-40B4-BE49-F238E27FC236}">
                    <a16:creationId xmlns:a16="http://schemas.microsoft.com/office/drawing/2014/main" id="{8ACD256A-029B-45DE-A8C0-DDF51EE7AB17}"/>
                  </a:ext>
                </a:extLst>
              </p:cNvPr>
              <p:cNvSpPr/>
              <p:nvPr/>
            </p:nvSpPr>
            <p:spPr bwMode="auto">
              <a:xfrm>
                <a:off x="666880" y="4227425"/>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141" name="TextBox 140">
                <a:extLst>
                  <a:ext uri="{FF2B5EF4-FFF2-40B4-BE49-F238E27FC236}">
                    <a16:creationId xmlns:a16="http://schemas.microsoft.com/office/drawing/2014/main" id="{EA7DF7F7-9130-4802-93EE-9E2FDBD58716}"/>
                  </a:ext>
                </a:extLst>
              </p:cNvPr>
              <p:cNvSpPr txBox="1"/>
              <p:nvPr/>
            </p:nvSpPr>
            <p:spPr>
              <a:xfrm>
                <a:off x="955832" y="4966018"/>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142" name="Rectangle: Rounded Corners 141">
                <a:extLst>
                  <a:ext uri="{FF2B5EF4-FFF2-40B4-BE49-F238E27FC236}">
                    <a16:creationId xmlns:a16="http://schemas.microsoft.com/office/drawing/2014/main" id="{31FDDBC6-FAB3-4C82-BE93-8AB3443124CE}"/>
                  </a:ext>
                </a:extLst>
              </p:cNvPr>
              <p:cNvSpPr/>
              <p:nvPr/>
            </p:nvSpPr>
            <p:spPr bwMode="auto">
              <a:xfrm>
                <a:off x="641027" y="4906513"/>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43" name="TextBox 142">
                <a:extLst>
                  <a:ext uri="{FF2B5EF4-FFF2-40B4-BE49-F238E27FC236}">
                    <a16:creationId xmlns:a16="http://schemas.microsoft.com/office/drawing/2014/main" id="{4344ACFB-42E2-48CF-8C25-28DF2C91E2D9}"/>
                  </a:ext>
                </a:extLst>
              </p:cNvPr>
              <p:cNvSpPr txBox="1"/>
              <p:nvPr/>
            </p:nvSpPr>
            <p:spPr>
              <a:xfrm>
                <a:off x="3027087" y="5493809"/>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144" name="Rectangle 143">
                <a:extLst>
                  <a:ext uri="{FF2B5EF4-FFF2-40B4-BE49-F238E27FC236}">
                    <a16:creationId xmlns:a16="http://schemas.microsoft.com/office/drawing/2014/main" id="{F80D6D53-F22A-49F9-920A-C5CAD598A63A}"/>
                  </a:ext>
                </a:extLst>
              </p:cNvPr>
              <p:cNvSpPr/>
              <p:nvPr/>
            </p:nvSpPr>
            <p:spPr bwMode="auto">
              <a:xfrm>
                <a:off x="493605" y="4041595"/>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45" name="Group 144">
                <a:extLst>
                  <a:ext uri="{FF2B5EF4-FFF2-40B4-BE49-F238E27FC236}">
                    <a16:creationId xmlns:a16="http://schemas.microsoft.com/office/drawing/2014/main" id="{BF4E0985-2457-4A59-9B0E-B0E2E111298D}"/>
                  </a:ext>
                </a:extLst>
              </p:cNvPr>
              <p:cNvGrpSpPr/>
              <p:nvPr/>
            </p:nvGrpSpPr>
            <p:grpSpPr>
              <a:xfrm>
                <a:off x="1792881" y="4100325"/>
                <a:ext cx="2861448" cy="653760"/>
                <a:chOff x="1778701" y="1277930"/>
                <a:chExt cx="2861448" cy="653760"/>
              </a:xfrm>
            </p:grpSpPr>
            <p:sp>
              <p:nvSpPr>
                <p:cNvPr id="146" name="TextBox 145">
                  <a:extLst>
                    <a:ext uri="{FF2B5EF4-FFF2-40B4-BE49-F238E27FC236}">
                      <a16:creationId xmlns:a16="http://schemas.microsoft.com/office/drawing/2014/main" id="{5CB577BF-4FA0-402A-A6F0-163E63BC1C2A}"/>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147" name="Rectangle: Rounded Corners 146">
                  <a:extLst>
                    <a:ext uri="{FF2B5EF4-FFF2-40B4-BE49-F238E27FC236}">
                      <a16:creationId xmlns:a16="http://schemas.microsoft.com/office/drawing/2014/main" id="{30E94AF0-C90A-4492-A842-C587445BD269}"/>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50" name="TextBox 149">
                  <a:extLst>
                    <a:ext uri="{FF2B5EF4-FFF2-40B4-BE49-F238E27FC236}">
                      <a16:creationId xmlns:a16="http://schemas.microsoft.com/office/drawing/2014/main" id="{2B3EC912-1058-4C3D-898B-E2EBF91F3ACE}"/>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grpSp>
          <p:grpSp>
            <p:nvGrpSpPr>
              <p:cNvPr id="151" name="Group 150">
                <a:extLst>
                  <a:ext uri="{FF2B5EF4-FFF2-40B4-BE49-F238E27FC236}">
                    <a16:creationId xmlns:a16="http://schemas.microsoft.com/office/drawing/2014/main" id="{82C62106-DD7C-44D3-AEC2-3D62F92A7791}"/>
                  </a:ext>
                </a:extLst>
              </p:cNvPr>
              <p:cNvGrpSpPr/>
              <p:nvPr/>
            </p:nvGrpSpPr>
            <p:grpSpPr>
              <a:xfrm>
                <a:off x="812233" y="5319537"/>
                <a:ext cx="1066799" cy="1004824"/>
                <a:chOff x="798053" y="2497142"/>
                <a:chExt cx="1066799" cy="1004824"/>
              </a:xfrm>
            </p:grpSpPr>
            <p:sp>
              <p:nvSpPr>
                <p:cNvPr id="152" name="Rounded Rectangle 11">
                  <a:extLst>
                    <a:ext uri="{FF2B5EF4-FFF2-40B4-BE49-F238E27FC236}">
                      <a16:creationId xmlns:a16="http://schemas.microsoft.com/office/drawing/2014/main" id="{217C9F75-8697-46F9-B30B-84EB0D1A9FF0}"/>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53" name="Oval 152">
                  <a:extLst>
                    <a:ext uri="{FF2B5EF4-FFF2-40B4-BE49-F238E27FC236}">
                      <a16:creationId xmlns:a16="http://schemas.microsoft.com/office/drawing/2014/main" id="{EC44119E-96EA-4015-9672-52DF9CB2BEFD}"/>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78B133B0-3A1D-4E93-BCA4-163E5D020E8C}"/>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4101C059-57D2-4139-9519-9BEB565BE11B}"/>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121E69CD-6CAA-4366-B305-DFD556486CE4}"/>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823AED2-E41E-42D8-9FCA-F43CE4D91E83}"/>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158" name="Oval 157">
                  <a:extLst>
                    <a:ext uri="{FF2B5EF4-FFF2-40B4-BE49-F238E27FC236}">
                      <a16:creationId xmlns:a16="http://schemas.microsoft.com/office/drawing/2014/main" id="{614A0304-6DDD-48ED-91A4-C89DD1FBF69A}"/>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2DDC55D9-2684-42DD-8840-D4853BBF12BD}"/>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0" name="Group 159">
                <a:extLst>
                  <a:ext uri="{FF2B5EF4-FFF2-40B4-BE49-F238E27FC236}">
                    <a16:creationId xmlns:a16="http://schemas.microsoft.com/office/drawing/2014/main" id="{B3861C5B-6EA3-4501-A106-2E7AED1CEFF6}"/>
                  </a:ext>
                </a:extLst>
              </p:cNvPr>
              <p:cNvGrpSpPr/>
              <p:nvPr/>
            </p:nvGrpSpPr>
            <p:grpSpPr>
              <a:xfrm>
                <a:off x="2003903" y="5319537"/>
                <a:ext cx="1066799" cy="1011436"/>
                <a:chOff x="1989723" y="2497142"/>
                <a:chExt cx="1066799" cy="1011436"/>
              </a:xfrm>
            </p:grpSpPr>
            <p:sp>
              <p:nvSpPr>
                <p:cNvPr id="161" name="Rounded Rectangle 11">
                  <a:extLst>
                    <a:ext uri="{FF2B5EF4-FFF2-40B4-BE49-F238E27FC236}">
                      <a16:creationId xmlns:a16="http://schemas.microsoft.com/office/drawing/2014/main" id="{0B89B626-5AB6-465D-AD02-A6DAFB3A686F}"/>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62" name="Oval 161">
                  <a:extLst>
                    <a:ext uri="{FF2B5EF4-FFF2-40B4-BE49-F238E27FC236}">
                      <a16:creationId xmlns:a16="http://schemas.microsoft.com/office/drawing/2014/main" id="{A2284347-4C4B-4CE1-B3FF-1283189630FB}"/>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C91F4ACB-1689-4D41-899E-A97E332A960D}"/>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0B3BF2F2-E0AA-438D-9D8D-F3F698C12523}"/>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7C7B59DE-76AE-4E76-AEE3-60C1FFE30C5E}"/>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7203E152-C85E-42FF-AFEA-52F9891737F1}"/>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167" name="Oval 166">
                  <a:extLst>
                    <a:ext uri="{FF2B5EF4-FFF2-40B4-BE49-F238E27FC236}">
                      <a16:creationId xmlns:a16="http://schemas.microsoft.com/office/drawing/2014/main" id="{4D85DDAE-2DC9-48DA-B89A-13D75FD3A93E}"/>
                    </a:ext>
                  </a:extLst>
                </p:cNvPr>
                <p:cNvSpPr/>
                <p:nvPr/>
              </p:nvSpPr>
              <p:spPr>
                <a:xfrm>
                  <a:off x="2828886" y="28059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25E88B17-01AD-49F9-A858-2E1DD3C12A3C}"/>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9" name="Group 168">
                <a:extLst>
                  <a:ext uri="{FF2B5EF4-FFF2-40B4-BE49-F238E27FC236}">
                    <a16:creationId xmlns:a16="http://schemas.microsoft.com/office/drawing/2014/main" id="{31BE8DD2-BD04-4CA4-A92E-818284BF89D7}"/>
                  </a:ext>
                </a:extLst>
              </p:cNvPr>
              <p:cNvGrpSpPr/>
              <p:nvPr/>
            </p:nvGrpSpPr>
            <p:grpSpPr>
              <a:xfrm>
                <a:off x="3475915" y="5298444"/>
                <a:ext cx="1066799" cy="1016489"/>
                <a:chOff x="3461735" y="2476049"/>
                <a:chExt cx="1066799" cy="1016489"/>
              </a:xfrm>
            </p:grpSpPr>
            <p:sp>
              <p:nvSpPr>
                <p:cNvPr id="170" name="Rounded Rectangle 11">
                  <a:extLst>
                    <a:ext uri="{FF2B5EF4-FFF2-40B4-BE49-F238E27FC236}">
                      <a16:creationId xmlns:a16="http://schemas.microsoft.com/office/drawing/2014/main" id="{7F114E13-7914-4571-B405-07BAE2A9A42A}"/>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71" name="Oval 170">
                  <a:extLst>
                    <a:ext uri="{FF2B5EF4-FFF2-40B4-BE49-F238E27FC236}">
                      <a16:creationId xmlns:a16="http://schemas.microsoft.com/office/drawing/2014/main" id="{B9F95072-9065-413B-A91A-9994F82C0206}"/>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B60CED35-3CFC-4FE4-A6F7-C899E3A2C32B}"/>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0842C08A-9C1C-4CFC-82B5-45E5BE43615E}"/>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BBF14F3-C5B8-4A8C-8D38-CC7A58CCC433}"/>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175" name="Oval 174">
                  <a:extLst>
                    <a:ext uri="{FF2B5EF4-FFF2-40B4-BE49-F238E27FC236}">
                      <a16:creationId xmlns:a16="http://schemas.microsoft.com/office/drawing/2014/main" id="{7DDF448C-4AE1-4A85-97CE-2C1067F2E119}"/>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841AB3F1-AB2D-4E3F-A7B1-53AE27C7D5F3}"/>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78" name="Picture 177" descr="\documentclass{article}&#10;\usepackage{amsmath}&#10;\pagestyle{empty}&#10;\begin{document}&#10;&#10;$\rightarrow$&#10;&#10;&#10;\end{document}" title="IguanaTex Bitmap Display">
                <a:extLst>
                  <a:ext uri="{FF2B5EF4-FFF2-40B4-BE49-F238E27FC236}">
                    <a16:creationId xmlns:a16="http://schemas.microsoft.com/office/drawing/2014/main" id="{DF9F8B0E-7EBC-4C8C-953F-D9FA9C61502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rot="5400000">
                <a:off x="2440534" y="3715614"/>
                <a:ext cx="385302" cy="191766"/>
              </a:xfrm>
              <a:prstGeom prst="rect">
                <a:avLst/>
              </a:prstGeom>
            </p:spPr>
          </p:pic>
        </p:grpSp>
      </p:grpSp>
      <p:sp>
        <p:nvSpPr>
          <p:cNvPr id="181" name="Content Placeholder 36">
            <a:extLst>
              <a:ext uri="{FF2B5EF4-FFF2-40B4-BE49-F238E27FC236}">
                <a16:creationId xmlns:a16="http://schemas.microsoft.com/office/drawing/2014/main" id="{8AEA742A-9D1D-4600-AEFB-CD379BADDE85}"/>
              </a:ext>
            </a:extLst>
          </p:cNvPr>
          <p:cNvSpPr txBox="1">
            <a:spLocks/>
          </p:cNvSpPr>
          <p:nvPr/>
        </p:nvSpPr>
        <p:spPr bwMode="auto">
          <a:xfrm>
            <a:off x="5207342" y="2561817"/>
            <a:ext cx="3829253"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Counter per (</a:t>
            </a:r>
            <a:r>
              <a:rPr kumimoji="0" lang="en-US" sz="2000" kern="0" dirty="0" err="1"/>
              <a:t>state,switch</a:t>
            </a:r>
            <a:r>
              <a:rPr kumimoji="0" lang="en-US" sz="2000" kern="0" dirty="0"/>
              <a:t> number)</a:t>
            </a:r>
          </a:p>
          <a:p>
            <a:pPr marL="0" indent="0">
              <a:lnSpc>
                <a:spcPct val="100000"/>
              </a:lnSpc>
              <a:buFontTx/>
              <a:buNone/>
            </a:pPr>
            <a:endParaRPr kumimoji="0" lang="en-US" kern="0" dirty="0"/>
          </a:p>
        </p:txBody>
      </p:sp>
      <p:sp>
        <p:nvSpPr>
          <p:cNvPr id="193" name="Content Placeholder 36">
            <a:extLst>
              <a:ext uri="{FF2B5EF4-FFF2-40B4-BE49-F238E27FC236}">
                <a16:creationId xmlns:a16="http://schemas.microsoft.com/office/drawing/2014/main" id="{9E38EDDB-D82D-47C8-B71B-54D6756CBAAE}"/>
              </a:ext>
            </a:extLst>
          </p:cNvPr>
          <p:cNvSpPr txBox="1">
            <a:spLocks/>
          </p:cNvSpPr>
          <p:nvPr/>
        </p:nvSpPr>
        <p:spPr bwMode="auto">
          <a:xfrm>
            <a:off x="5131362" y="4184566"/>
            <a:ext cx="3829253"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Current state changes to </a:t>
            </a:r>
            <a:r>
              <a:rPr kumimoji="0" lang="en-US" sz="2000" kern="0" dirty="0">
                <a:solidFill>
                  <a:srgbClr val="92D050"/>
                </a:solidFill>
              </a:rPr>
              <a:t>green</a:t>
            </a:r>
          </a:p>
          <a:p>
            <a:pPr marL="0" indent="0">
              <a:lnSpc>
                <a:spcPct val="100000"/>
              </a:lnSpc>
              <a:buFontTx/>
              <a:buNone/>
            </a:pPr>
            <a:endParaRPr kumimoji="0" lang="en-US" kern="0" dirty="0"/>
          </a:p>
        </p:txBody>
      </p:sp>
      <p:sp>
        <p:nvSpPr>
          <p:cNvPr id="194" name="Content Placeholder 36">
            <a:extLst>
              <a:ext uri="{FF2B5EF4-FFF2-40B4-BE49-F238E27FC236}">
                <a16:creationId xmlns:a16="http://schemas.microsoft.com/office/drawing/2014/main" id="{FABB7555-89CC-4288-842C-046FCEF2D0B6}"/>
              </a:ext>
            </a:extLst>
          </p:cNvPr>
          <p:cNvSpPr txBox="1">
            <a:spLocks/>
          </p:cNvSpPr>
          <p:nvPr/>
        </p:nvSpPr>
        <p:spPr bwMode="auto">
          <a:xfrm>
            <a:off x="5086250" y="5207429"/>
            <a:ext cx="3829253"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While spawning new </a:t>
            </a:r>
            <a:r>
              <a:rPr kumimoji="0" lang="en-US" sz="2000" kern="0" dirty="0">
                <a:solidFill>
                  <a:srgbClr val="00B0F0"/>
                </a:solidFill>
              </a:rPr>
              <a:t>blue</a:t>
            </a:r>
            <a:r>
              <a:rPr kumimoji="0" lang="en-US" sz="2000" kern="0" dirty="0"/>
              <a:t> thread</a:t>
            </a:r>
          </a:p>
          <a:p>
            <a:pPr marL="0" indent="0">
              <a:lnSpc>
                <a:spcPct val="100000"/>
              </a:lnSpc>
              <a:buFontTx/>
              <a:buNone/>
            </a:pPr>
            <a:endParaRPr kumimoji="0" lang="en-US" kern="0" dirty="0"/>
          </a:p>
        </p:txBody>
      </p:sp>
      <p:sp>
        <p:nvSpPr>
          <p:cNvPr id="197" name="Rounded Rectangle 8">
            <a:extLst>
              <a:ext uri="{FF2B5EF4-FFF2-40B4-BE49-F238E27FC236}">
                <a16:creationId xmlns:a16="http://schemas.microsoft.com/office/drawing/2014/main" id="{71C1313F-CE28-41AF-90F5-0AB4DCD52B5A}"/>
              </a:ext>
            </a:extLst>
          </p:cNvPr>
          <p:cNvSpPr/>
          <p:nvPr/>
        </p:nvSpPr>
        <p:spPr bwMode="auto">
          <a:xfrm>
            <a:off x="1301587" y="5410108"/>
            <a:ext cx="282647" cy="17934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cxnSp>
        <p:nvCxnSpPr>
          <p:cNvPr id="96" name="Straight Arrow Connector 95">
            <a:extLst>
              <a:ext uri="{FF2B5EF4-FFF2-40B4-BE49-F238E27FC236}">
                <a16:creationId xmlns:a16="http://schemas.microsoft.com/office/drawing/2014/main" id="{FB53A91A-13B1-458F-A68E-90F714D1EE6A}"/>
              </a:ext>
            </a:extLst>
          </p:cNvPr>
          <p:cNvCxnSpPr>
            <a:cxnSpLocks/>
            <a:stCxn id="194" idx="1"/>
          </p:cNvCxnSpPr>
          <p:nvPr/>
        </p:nvCxnSpPr>
        <p:spPr>
          <a:xfrm flipH="1">
            <a:off x="1605208" y="5436498"/>
            <a:ext cx="3481042" cy="84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8">
            <a:extLst>
              <a:ext uri="{FF2B5EF4-FFF2-40B4-BE49-F238E27FC236}">
                <a16:creationId xmlns:a16="http://schemas.microsoft.com/office/drawing/2014/main" id="{EF725A5E-06B4-43F8-B76D-37CB072CE3A2}"/>
              </a:ext>
            </a:extLst>
          </p:cNvPr>
          <p:cNvSpPr/>
          <p:nvPr/>
        </p:nvSpPr>
        <p:spPr bwMode="auto">
          <a:xfrm>
            <a:off x="2752595" y="4460798"/>
            <a:ext cx="282647" cy="17934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cxnSp>
        <p:nvCxnSpPr>
          <p:cNvPr id="101" name="Straight Arrow Connector 100">
            <a:extLst>
              <a:ext uri="{FF2B5EF4-FFF2-40B4-BE49-F238E27FC236}">
                <a16:creationId xmlns:a16="http://schemas.microsoft.com/office/drawing/2014/main" id="{609E5329-7BFB-4F66-8F6D-EF5AC3B90ACF}"/>
              </a:ext>
            </a:extLst>
          </p:cNvPr>
          <p:cNvCxnSpPr>
            <a:cxnSpLocks/>
            <a:stCxn id="193" idx="1"/>
          </p:cNvCxnSpPr>
          <p:nvPr/>
        </p:nvCxnSpPr>
        <p:spPr>
          <a:xfrm flipH="1">
            <a:off x="3056216" y="4413635"/>
            <a:ext cx="2075146" cy="15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522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500"/>
                                        <p:tgtEl>
                                          <p:spTgt spid="13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5"/>
                                        </p:tgtEl>
                                        <p:attrNameLst>
                                          <p:attrName>style.visibility</p:attrName>
                                        </p:attrNameLst>
                                      </p:cBhvr>
                                      <p:to>
                                        <p:strVal val="visible"/>
                                      </p:to>
                                    </p:set>
                                    <p:animEffect transition="in" filter="fade">
                                      <p:cBhvr>
                                        <p:cTn id="33" dur="500"/>
                                        <p:tgtEl>
                                          <p:spTgt spid="1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par>
                                <p:cTn id="37" presetID="10" presetClass="entr" presetSubtype="0"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fade">
                                      <p:cBhvr>
                                        <p:cTn id="39" dur="500"/>
                                        <p:tgtEl>
                                          <p:spTgt spid="13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81"/>
                                        </p:tgtEl>
                                        <p:attrNameLst>
                                          <p:attrName>style.visibility</p:attrName>
                                        </p:attrNameLst>
                                      </p:cBhvr>
                                      <p:to>
                                        <p:strVal val="visible"/>
                                      </p:to>
                                    </p:set>
                                    <p:animEffect transition="in" filter="fade">
                                      <p:cBhvr>
                                        <p:cTn id="43" dur="500"/>
                                        <p:tgtEl>
                                          <p:spTgt spid="1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6"/>
                                        </p:tgtEl>
                                        <p:attrNameLst>
                                          <p:attrName>style.visibility</p:attrName>
                                        </p:attrNameLst>
                                      </p:cBhvr>
                                      <p:to>
                                        <p:strVal val="visible"/>
                                      </p:to>
                                    </p:set>
                                    <p:animEffect transition="in" filter="fade">
                                      <p:cBhvr>
                                        <p:cTn id="48" dur="500"/>
                                        <p:tgtEl>
                                          <p:spTgt spid="19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fade">
                                      <p:cBhvr>
                                        <p:cTn id="52" dur="500"/>
                                        <p:tgtEl>
                                          <p:spTgt spid="19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par>
                                <p:cTn id="56" presetID="10"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fade">
                                      <p:cBhvr>
                                        <p:cTn id="63" dur="500"/>
                                        <p:tgtEl>
                                          <p:spTgt spid="19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7"/>
                                        </p:tgtEl>
                                        <p:attrNameLst>
                                          <p:attrName>style.visibility</p:attrName>
                                        </p:attrNameLst>
                                      </p:cBhvr>
                                      <p:to>
                                        <p:strVal val="visible"/>
                                      </p:to>
                                    </p:set>
                                    <p:animEffect transition="in" filter="fade">
                                      <p:cBhvr>
                                        <p:cTn id="66" dur="500"/>
                                        <p:tgtEl>
                                          <p:spTgt spid="197"/>
                                        </p:tgtEl>
                                      </p:cBhvr>
                                    </p:animEffect>
                                  </p:childTnLst>
                                </p:cTn>
                              </p:par>
                              <p:par>
                                <p:cTn id="67" presetID="10" presetClass="entr" presetSubtype="0"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75" grpId="0" animBg="1"/>
      <p:bldP spid="116" grpId="0"/>
      <p:bldP spid="181" grpId="0"/>
      <p:bldP spid="193" grpId="0"/>
      <p:bldP spid="194" grpId="0"/>
      <p:bldP spid="197" grpId="0" animBg="1"/>
      <p:bldP spid="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E12DCC-B549-3F4E-A931-EA77668A13DC}"/>
              </a:ext>
            </a:extLst>
          </p:cNvPr>
          <p:cNvSpPr>
            <a:spLocks noGrp="1"/>
          </p:cNvSpPr>
          <p:nvPr>
            <p:ph type="title"/>
          </p:nvPr>
        </p:nvSpPr>
        <p:spPr>
          <a:xfrm>
            <a:off x="447675" y="284163"/>
            <a:ext cx="8229600" cy="1143000"/>
          </a:xfrm>
        </p:spPr>
        <p:txBody>
          <a:bodyPr/>
          <a:lstStyle/>
          <a:p>
            <a:r>
              <a:rPr lang="en-US" sz="3300" dirty="0">
                <a:solidFill>
                  <a:schemeClr val="tx1"/>
                </a:solidFill>
              </a:rPr>
              <a:t>From Regular Threads to VASS</a:t>
            </a:r>
          </a:p>
        </p:txBody>
      </p:sp>
      <p:grpSp>
        <p:nvGrpSpPr>
          <p:cNvPr id="6" name="Group 5">
            <a:extLst>
              <a:ext uri="{FF2B5EF4-FFF2-40B4-BE49-F238E27FC236}">
                <a16:creationId xmlns:a16="http://schemas.microsoft.com/office/drawing/2014/main" id="{8FB23A01-F482-A54B-B97D-A02E15E3EAFC}"/>
              </a:ext>
            </a:extLst>
          </p:cNvPr>
          <p:cNvGrpSpPr/>
          <p:nvPr/>
        </p:nvGrpSpPr>
        <p:grpSpPr>
          <a:xfrm>
            <a:off x="546104" y="1143000"/>
            <a:ext cx="4312771" cy="2362200"/>
            <a:chOff x="493605" y="4041595"/>
            <a:chExt cx="4312771" cy="2362200"/>
          </a:xfrm>
        </p:grpSpPr>
        <p:sp>
          <p:nvSpPr>
            <p:cNvPr id="7" name="Oval 6">
              <a:extLst>
                <a:ext uri="{FF2B5EF4-FFF2-40B4-BE49-F238E27FC236}">
                  <a16:creationId xmlns:a16="http://schemas.microsoft.com/office/drawing/2014/main" id="{21290BAC-8CB6-D147-A967-A1C6968232DF}"/>
                </a:ext>
              </a:extLst>
            </p:cNvPr>
            <p:cNvSpPr/>
            <p:nvPr/>
          </p:nvSpPr>
          <p:spPr>
            <a:xfrm>
              <a:off x="2852650" y="449781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6E44DF9-AC73-504E-B9C4-042B167CF9D9}"/>
                </a:ext>
              </a:extLst>
            </p:cNvPr>
            <p:cNvSpPr/>
            <p:nvPr/>
          </p:nvSpPr>
          <p:spPr>
            <a:xfrm>
              <a:off x="1383147" y="544498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3">
              <a:extLst>
                <a:ext uri="{FF2B5EF4-FFF2-40B4-BE49-F238E27FC236}">
                  <a16:creationId xmlns:a16="http://schemas.microsoft.com/office/drawing/2014/main" id="{05159406-2F64-3640-9C4E-0FF8A62328C2}"/>
                </a:ext>
              </a:extLst>
            </p:cNvPr>
            <p:cNvSpPr/>
            <p:nvPr/>
          </p:nvSpPr>
          <p:spPr bwMode="auto">
            <a:xfrm>
              <a:off x="670695" y="4184465"/>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10" name="TextBox 9">
              <a:extLst>
                <a:ext uri="{FF2B5EF4-FFF2-40B4-BE49-F238E27FC236}">
                  <a16:creationId xmlns:a16="http://schemas.microsoft.com/office/drawing/2014/main" id="{2A93A661-A6B3-B441-8FF1-C9552FD58869}"/>
                </a:ext>
              </a:extLst>
            </p:cNvPr>
            <p:cNvSpPr txBox="1"/>
            <p:nvPr/>
          </p:nvSpPr>
          <p:spPr>
            <a:xfrm>
              <a:off x="955832" y="4966018"/>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11" name="Rectangle: Rounded Corners 220">
              <a:extLst>
                <a:ext uri="{FF2B5EF4-FFF2-40B4-BE49-F238E27FC236}">
                  <a16:creationId xmlns:a16="http://schemas.microsoft.com/office/drawing/2014/main" id="{9134DC72-4736-B541-89A0-700C78FA8716}"/>
                </a:ext>
              </a:extLst>
            </p:cNvPr>
            <p:cNvSpPr/>
            <p:nvPr/>
          </p:nvSpPr>
          <p:spPr bwMode="auto">
            <a:xfrm>
              <a:off x="641027" y="4906513"/>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2" name="TextBox 11">
              <a:extLst>
                <a:ext uri="{FF2B5EF4-FFF2-40B4-BE49-F238E27FC236}">
                  <a16:creationId xmlns:a16="http://schemas.microsoft.com/office/drawing/2014/main" id="{57367AFD-6FDE-2E49-9484-94D2C345C71F}"/>
                </a:ext>
              </a:extLst>
            </p:cNvPr>
            <p:cNvSpPr txBox="1"/>
            <p:nvPr/>
          </p:nvSpPr>
          <p:spPr>
            <a:xfrm>
              <a:off x="3027087" y="5493809"/>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13" name="Rectangle 12">
              <a:extLst>
                <a:ext uri="{FF2B5EF4-FFF2-40B4-BE49-F238E27FC236}">
                  <a16:creationId xmlns:a16="http://schemas.microsoft.com/office/drawing/2014/main" id="{ECF3EBB0-3F4A-E646-8570-C7F7EE49E742}"/>
                </a:ext>
              </a:extLst>
            </p:cNvPr>
            <p:cNvSpPr/>
            <p:nvPr/>
          </p:nvSpPr>
          <p:spPr bwMode="auto">
            <a:xfrm>
              <a:off x="493605" y="4041595"/>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4" name="Group 13">
              <a:extLst>
                <a:ext uri="{FF2B5EF4-FFF2-40B4-BE49-F238E27FC236}">
                  <a16:creationId xmlns:a16="http://schemas.microsoft.com/office/drawing/2014/main" id="{83E42D6B-3E01-944A-B0F4-794E54412842}"/>
                </a:ext>
              </a:extLst>
            </p:cNvPr>
            <p:cNvGrpSpPr/>
            <p:nvPr/>
          </p:nvGrpSpPr>
          <p:grpSpPr>
            <a:xfrm>
              <a:off x="1792881" y="4100325"/>
              <a:ext cx="2861448" cy="653760"/>
              <a:chOff x="1778701" y="1277930"/>
              <a:chExt cx="2861448" cy="653760"/>
            </a:xfrm>
          </p:grpSpPr>
          <p:sp>
            <p:nvSpPr>
              <p:cNvPr id="41" name="TextBox 40">
                <a:extLst>
                  <a:ext uri="{FF2B5EF4-FFF2-40B4-BE49-F238E27FC236}">
                    <a16:creationId xmlns:a16="http://schemas.microsoft.com/office/drawing/2014/main" id="{3D94FE19-4ED9-5647-86FF-D5EAB1CDDE02}"/>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42" name="Rectangle: Rounded Corners 251">
                <a:extLst>
                  <a:ext uri="{FF2B5EF4-FFF2-40B4-BE49-F238E27FC236}">
                    <a16:creationId xmlns:a16="http://schemas.microsoft.com/office/drawing/2014/main" id="{044B7FAD-3BD4-FC4C-938A-23B92EBAF2E4}"/>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43" name="TextBox 42">
                <a:extLst>
                  <a:ext uri="{FF2B5EF4-FFF2-40B4-BE49-F238E27FC236}">
                    <a16:creationId xmlns:a16="http://schemas.microsoft.com/office/drawing/2014/main" id="{1E2D9A6A-1E33-7848-A133-A158003A7817}"/>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grpSp>
        <p:grpSp>
          <p:nvGrpSpPr>
            <p:cNvPr id="15" name="Group 14">
              <a:extLst>
                <a:ext uri="{FF2B5EF4-FFF2-40B4-BE49-F238E27FC236}">
                  <a16:creationId xmlns:a16="http://schemas.microsoft.com/office/drawing/2014/main" id="{CD07DC8C-B985-3443-9029-A74C169D51AD}"/>
                </a:ext>
              </a:extLst>
            </p:cNvPr>
            <p:cNvGrpSpPr/>
            <p:nvPr/>
          </p:nvGrpSpPr>
          <p:grpSpPr>
            <a:xfrm>
              <a:off x="812233" y="5319537"/>
              <a:ext cx="1066799" cy="1004824"/>
              <a:chOff x="798053" y="2497142"/>
              <a:chExt cx="1066799" cy="1004824"/>
            </a:xfrm>
          </p:grpSpPr>
          <p:sp>
            <p:nvSpPr>
              <p:cNvPr id="33" name="Rounded Rectangle 11">
                <a:extLst>
                  <a:ext uri="{FF2B5EF4-FFF2-40B4-BE49-F238E27FC236}">
                    <a16:creationId xmlns:a16="http://schemas.microsoft.com/office/drawing/2014/main" id="{2D0ECCC8-F500-2A44-A595-4A52ED6B25B3}"/>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34" name="Oval 33">
                <a:extLst>
                  <a:ext uri="{FF2B5EF4-FFF2-40B4-BE49-F238E27FC236}">
                    <a16:creationId xmlns:a16="http://schemas.microsoft.com/office/drawing/2014/main" id="{9CCC230A-4A71-874B-B56E-3910D0DF0D55}"/>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47A45162-3DC3-6C43-958F-38CF15FAD962}"/>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18226022-96BA-DA48-802B-30DA1E4A56C8}"/>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1D9BA6C-B7FD-F040-8F30-32E17820500F}"/>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2AFD34E2-0FFC-1748-BF05-E32AB294CB6D}"/>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39" name="Oval 38">
                <a:extLst>
                  <a:ext uri="{FF2B5EF4-FFF2-40B4-BE49-F238E27FC236}">
                    <a16:creationId xmlns:a16="http://schemas.microsoft.com/office/drawing/2014/main" id="{056449E2-E07A-4B4B-93CF-F63EFAEB7847}"/>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8224C355-A6E9-4D4A-BC40-9CE4BAC2D43A}"/>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1B94E17-D4F1-DD44-BBD0-17A24C0A41A8}"/>
                </a:ext>
              </a:extLst>
            </p:cNvPr>
            <p:cNvGrpSpPr/>
            <p:nvPr/>
          </p:nvGrpSpPr>
          <p:grpSpPr>
            <a:xfrm>
              <a:off x="2003903" y="5319537"/>
              <a:ext cx="1066799" cy="1011436"/>
              <a:chOff x="1989723" y="2497142"/>
              <a:chExt cx="1066799" cy="1011436"/>
            </a:xfrm>
          </p:grpSpPr>
          <p:sp>
            <p:nvSpPr>
              <p:cNvPr id="25" name="Rounded Rectangle 11">
                <a:extLst>
                  <a:ext uri="{FF2B5EF4-FFF2-40B4-BE49-F238E27FC236}">
                    <a16:creationId xmlns:a16="http://schemas.microsoft.com/office/drawing/2014/main" id="{C7643B84-120E-3B4D-83DD-2F84AC6A58EC}"/>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6" name="Oval 25">
                <a:extLst>
                  <a:ext uri="{FF2B5EF4-FFF2-40B4-BE49-F238E27FC236}">
                    <a16:creationId xmlns:a16="http://schemas.microsoft.com/office/drawing/2014/main" id="{A36162DF-7131-DA40-A387-C516FACA0772}"/>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E254BC49-2C66-1649-9B01-0F6796129349}"/>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C5CB4225-4476-3E4A-8747-A6B4604958F6}"/>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48EEE64D-256D-264D-A892-E9A587965BC5}"/>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10407E7-CB7A-AF4A-8FB6-009EC000DEBA}"/>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31" name="Oval 30">
                <a:extLst>
                  <a:ext uri="{FF2B5EF4-FFF2-40B4-BE49-F238E27FC236}">
                    <a16:creationId xmlns:a16="http://schemas.microsoft.com/office/drawing/2014/main" id="{09964604-DF07-ED4C-A45A-DEBC64D45F5D}"/>
                  </a:ext>
                </a:extLst>
              </p:cNvPr>
              <p:cNvSpPr/>
              <p:nvPr/>
            </p:nvSpPr>
            <p:spPr>
              <a:xfrm>
                <a:off x="2828886" y="28059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25F3786C-0ADA-2E4B-9C59-CD67E8639444}"/>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89517E99-2E67-6742-923C-6926DDC1AEBF}"/>
                </a:ext>
              </a:extLst>
            </p:cNvPr>
            <p:cNvGrpSpPr/>
            <p:nvPr/>
          </p:nvGrpSpPr>
          <p:grpSpPr>
            <a:xfrm>
              <a:off x="3475915" y="5298444"/>
              <a:ext cx="1066799" cy="1016489"/>
              <a:chOff x="3461735" y="2476049"/>
              <a:chExt cx="1066799" cy="1016489"/>
            </a:xfrm>
          </p:grpSpPr>
          <p:sp>
            <p:nvSpPr>
              <p:cNvPr id="18" name="Rounded Rectangle 11">
                <a:extLst>
                  <a:ext uri="{FF2B5EF4-FFF2-40B4-BE49-F238E27FC236}">
                    <a16:creationId xmlns:a16="http://schemas.microsoft.com/office/drawing/2014/main" id="{65422B7B-8DCB-B249-9255-8076106AD98A}"/>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9" name="Oval 18">
                <a:extLst>
                  <a:ext uri="{FF2B5EF4-FFF2-40B4-BE49-F238E27FC236}">
                    <a16:creationId xmlns:a16="http://schemas.microsoft.com/office/drawing/2014/main" id="{C4EA1A04-891B-B24E-BE7B-495DAF8AB0C4}"/>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D6B8FDB-95D3-8D45-966B-C1C0D3273BBF}"/>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5C1FC98-186D-0648-BF82-F35B4B64B5A9}"/>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C7E2628-913E-0847-B6BC-00DC6CC7C9AE}"/>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23" name="Oval 22">
                <a:extLst>
                  <a:ext uri="{FF2B5EF4-FFF2-40B4-BE49-F238E27FC236}">
                    <a16:creationId xmlns:a16="http://schemas.microsoft.com/office/drawing/2014/main" id="{C2C74C66-1AC7-BE47-9175-AB622CBDFA9B}"/>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69242288-0357-C945-A0DE-CBA7AA618102}"/>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44" name="Rounded Rectangle 8">
            <a:extLst>
              <a:ext uri="{FF2B5EF4-FFF2-40B4-BE49-F238E27FC236}">
                <a16:creationId xmlns:a16="http://schemas.microsoft.com/office/drawing/2014/main" id="{F9B07834-362B-3B4F-AE3E-690F15B7085C}"/>
              </a:ext>
            </a:extLst>
          </p:cNvPr>
          <p:cNvSpPr/>
          <p:nvPr/>
        </p:nvSpPr>
        <p:spPr bwMode="auto">
          <a:xfrm>
            <a:off x="2809689" y="2696734"/>
            <a:ext cx="282647" cy="17934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nvGrpSpPr>
          <p:cNvPr id="45" name="Group 44">
            <a:extLst>
              <a:ext uri="{FF2B5EF4-FFF2-40B4-BE49-F238E27FC236}">
                <a16:creationId xmlns:a16="http://schemas.microsoft.com/office/drawing/2014/main" id="{6B517838-9C40-A64F-A45C-EDE7B5686DBF}"/>
              </a:ext>
            </a:extLst>
          </p:cNvPr>
          <p:cNvGrpSpPr/>
          <p:nvPr/>
        </p:nvGrpSpPr>
        <p:grpSpPr>
          <a:xfrm>
            <a:off x="493605" y="3618846"/>
            <a:ext cx="4312771" cy="2784949"/>
            <a:chOff x="493605" y="3618846"/>
            <a:chExt cx="4312771" cy="2784949"/>
          </a:xfrm>
        </p:grpSpPr>
        <p:sp>
          <p:nvSpPr>
            <p:cNvPr id="46" name="Oval 45">
              <a:extLst>
                <a:ext uri="{FF2B5EF4-FFF2-40B4-BE49-F238E27FC236}">
                  <a16:creationId xmlns:a16="http://schemas.microsoft.com/office/drawing/2014/main" id="{CA7279D9-06C0-604B-8A46-5C3F7D41AED0}"/>
                </a:ext>
              </a:extLst>
            </p:cNvPr>
            <p:cNvSpPr/>
            <p:nvPr/>
          </p:nvSpPr>
          <p:spPr>
            <a:xfrm>
              <a:off x="1383147" y="544498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ounded Rectangle 3">
              <a:extLst>
                <a:ext uri="{FF2B5EF4-FFF2-40B4-BE49-F238E27FC236}">
                  <a16:creationId xmlns:a16="http://schemas.microsoft.com/office/drawing/2014/main" id="{5AB1045B-11DC-2549-8EAF-3C002AC0EE3C}"/>
                </a:ext>
              </a:extLst>
            </p:cNvPr>
            <p:cNvSpPr/>
            <p:nvPr/>
          </p:nvSpPr>
          <p:spPr bwMode="auto">
            <a:xfrm>
              <a:off x="666880" y="4227425"/>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48" name="TextBox 47">
              <a:extLst>
                <a:ext uri="{FF2B5EF4-FFF2-40B4-BE49-F238E27FC236}">
                  <a16:creationId xmlns:a16="http://schemas.microsoft.com/office/drawing/2014/main" id="{070019D8-4A69-FE49-AE3E-2F9BBBE2EAF4}"/>
                </a:ext>
              </a:extLst>
            </p:cNvPr>
            <p:cNvSpPr txBox="1"/>
            <p:nvPr/>
          </p:nvSpPr>
          <p:spPr>
            <a:xfrm>
              <a:off x="955832" y="4966018"/>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49" name="Rectangle: Rounded Corners 141">
              <a:extLst>
                <a:ext uri="{FF2B5EF4-FFF2-40B4-BE49-F238E27FC236}">
                  <a16:creationId xmlns:a16="http://schemas.microsoft.com/office/drawing/2014/main" id="{B0E3A38D-7013-044A-B4F0-D9753F3E7464}"/>
                </a:ext>
              </a:extLst>
            </p:cNvPr>
            <p:cNvSpPr/>
            <p:nvPr/>
          </p:nvSpPr>
          <p:spPr bwMode="auto">
            <a:xfrm>
              <a:off x="641027" y="4906513"/>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50" name="TextBox 49">
              <a:extLst>
                <a:ext uri="{FF2B5EF4-FFF2-40B4-BE49-F238E27FC236}">
                  <a16:creationId xmlns:a16="http://schemas.microsoft.com/office/drawing/2014/main" id="{C8E30916-CE19-6344-923E-5D861153E602}"/>
                </a:ext>
              </a:extLst>
            </p:cNvPr>
            <p:cNvSpPr txBox="1"/>
            <p:nvPr/>
          </p:nvSpPr>
          <p:spPr>
            <a:xfrm>
              <a:off x="3027087" y="5493809"/>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51" name="Rectangle 50">
              <a:extLst>
                <a:ext uri="{FF2B5EF4-FFF2-40B4-BE49-F238E27FC236}">
                  <a16:creationId xmlns:a16="http://schemas.microsoft.com/office/drawing/2014/main" id="{EF93A80E-76CC-3D46-94FA-2D7A3423F493}"/>
                </a:ext>
              </a:extLst>
            </p:cNvPr>
            <p:cNvSpPr/>
            <p:nvPr/>
          </p:nvSpPr>
          <p:spPr bwMode="auto">
            <a:xfrm>
              <a:off x="493605" y="4041595"/>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52" name="Group 51">
              <a:extLst>
                <a:ext uri="{FF2B5EF4-FFF2-40B4-BE49-F238E27FC236}">
                  <a16:creationId xmlns:a16="http://schemas.microsoft.com/office/drawing/2014/main" id="{9C4D6335-F439-B240-9966-2FC221C3672C}"/>
                </a:ext>
              </a:extLst>
            </p:cNvPr>
            <p:cNvGrpSpPr/>
            <p:nvPr/>
          </p:nvGrpSpPr>
          <p:grpSpPr>
            <a:xfrm>
              <a:off x="1792881" y="4100325"/>
              <a:ext cx="2861448" cy="653760"/>
              <a:chOff x="1778701" y="1277930"/>
              <a:chExt cx="2861448" cy="653760"/>
            </a:xfrm>
          </p:grpSpPr>
          <p:sp>
            <p:nvSpPr>
              <p:cNvPr id="81" name="TextBox 80">
                <a:extLst>
                  <a:ext uri="{FF2B5EF4-FFF2-40B4-BE49-F238E27FC236}">
                    <a16:creationId xmlns:a16="http://schemas.microsoft.com/office/drawing/2014/main" id="{5A1EBA6E-5E9D-2743-B730-BF23570A569D}"/>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82" name="Rectangle: Rounded Corners 146">
                <a:extLst>
                  <a:ext uri="{FF2B5EF4-FFF2-40B4-BE49-F238E27FC236}">
                    <a16:creationId xmlns:a16="http://schemas.microsoft.com/office/drawing/2014/main" id="{4B1F86C9-41A1-C141-859C-441E912D2218}"/>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83" name="TextBox 82">
                <a:extLst>
                  <a:ext uri="{FF2B5EF4-FFF2-40B4-BE49-F238E27FC236}">
                    <a16:creationId xmlns:a16="http://schemas.microsoft.com/office/drawing/2014/main" id="{CF497D87-10D2-D14A-8E03-59250435EB50}"/>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grpSp>
        <p:grpSp>
          <p:nvGrpSpPr>
            <p:cNvPr id="53" name="Group 52">
              <a:extLst>
                <a:ext uri="{FF2B5EF4-FFF2-40B4-BE49-F238E27FC236}">
                  <a16:creationId xmlns:a16="http://schemas.microsoft.com/office/drawing/2014/main" id="{3844158E-F7CD-344F-AFAF-BE98D0000AB6}"/>
                </a:ext>
              </a:extLst>
            </p:cNvPr>
            <p:cNvGrpSpPr/>
            <p:nvPr/>
          </p:nvGrpSpPr>
          <p:grpSpPr>
            <a:xfrm>
              <a:off x="812233" y="5319537"/>
              <a:ext cx="1066799" cy="1004824"/>
              <a:chOff x="798053" y="2497142"/>
              <a:chExt cx="1066799" cy="1004824"/>
            </a:xfrm>
          </p:grpSpPr>
          <p:sp>
            <p:nvSpPr>
              <p:cNvPr id="73" name="Rounded Rectangle 11">
                <a:extLst>
                  <a:ext uri="{FF2B5EF4-FFF2-40B4-BE49-F238E27FC236}">
                    <a16:creationId xmlns:a16="http://schemas.microsoft.com/office/drawing/2014/main" id="{B8D5F786-2137-924F-833F-ADFF033190AC}"/>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74" name="Oval 73">
                <a:extLst>
                  <a:ext uri="{FF2B5EF4-FFF2-40B4-BE49-F238E27FC236}">
                    <a16:creationId xmlns:a16="http://schemas.microsoft.com/office/drawing/2014/main" id="{7588BB95-D307-A142-BFB2-CE62D4283CA4}"/>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7A7979E5-E180-5347-AE4F-A75ABE5FFC94}"/>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764F25D1-86E9-1D49-A930-2D4596427C0E}"/>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EE7225AD-7F3F-2544-B7F3-57C6D7BA3465}"/>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13B399D8-5776-964E-80DF-09F769D15F6A}"/>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79" name="Oval 78">
                <a:extLst>
                  <a:ext uri="{FF2B5EF4-FFF2-40B4-BE49-F238E27FC236}">
                    <a16:creationId xmlns:a16="http://schemas.microsoft.com/office/drawing/2014/main" id="{52D256F3-8485-F840-8B79-D867C43F3E4B}"/>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171C9125-6F08-064B-9404-68EC1E3E6BED}"/>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5701FD7B-BEE7-2741-A2BB-46DFA66528A9}"/>
                </a:ext>
              </a:extLst>
            </p:cNvPr>
            <p:cNvGrpSpPr/>
            <p:nvPr/>
          </p:nvGrpSpPr>
          <p:grpSpPr>
            <a:xfrm>
              <a:off x="2003903" y="5319537"/>
              <a:ext cx="1066799" cy="1011436"/>
              <a:chOff x="1989723" y="2497142"/>
              <a:chExt cx="1066799" cy="1011436"/>
            </a:xfrm>
          </p:grpSpPr>
          <p:sp>
            <p:nvSpPr>
              <p:cNvPr id="66" name="Rounded Rectangle 11">
                <a:extLst>
                  <a:ext uri="{FF2B5EF4-FFF2-40B4-BE49-F238E27FC236}">
                    <a16:creationId xmlns:a16="http://schemas.microsoft.com/office/drawing/2014/main" id="{45A58364-77E4-5B42-81EE-5D9FED1CD09B}"/>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67" name="Oval 66">
                <a:extLst>
                  <a:ext uri="{FF2B5EF4-FFF2-40B4-BE49-F238E27FC236}">
                    <a16:creationId xmlns:a16="http://schemas.microsoft.com/office/drawing/2014/main" id="{8A014891-8C2E-8046-A8BB-3A390123B9BC}"/>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ADEEDC5C-BD78-CC45-AB90-84046129590A}"/>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030724F0-C1A8-E448-B6B0-8A7DC853DEB0}"/>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9A3A2980-728D-8244-99B9-2F957C071972}"/>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BC267628-F513-DC49-96B3-9468EEC87E5D}"/>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72" name="Oval 71">
                <a:extLst>
                  <a:ext uri="{FF2B5EF4-FFF2-40B4-BE49-F238E27FC236}">
                    <a16:creationId xmlns:a16="http://schemas.microsoft.com/office/drawing/2014/main" id="{47F24216-A3FC-FA4E-8B6B-7B3FABC6BA09}"/>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5E799F19-8D1B-044E-ACDA-04DBBB0B89E7}"/>
                </a:ext>
              </a:extLst>
            </p:cNvPr>
            <p:cNvGrpSpPr/>
            <p:nvPr/>
          </p:nvGrpSpPr>
          <p:grpSpPr>
            <a:xfrm>
              <a:off x="3475915" y="5298444"/>
              <a:ext cx="1066799" cy="1016489"/>
              <a:chOff x="3461735" y="2476049"/>
              <a:chExt cx="1066799" cy="1016489"/>
            </a:xfrm>
          </p:grpSpPr>
          <p:sp>
            <p:nvSpPr>
              <p:cNvPr id="59" name="Rounded Rectangle 11">
                <a:extLst>
                  <a:ext uri="{FF2B5EF4-FFF2-40B4-BE49-F238E27FC236}">
                    <a16:creationId xmlns:a16="http://schemas.microsoft.com/office/drawing/2014/main" id="{2930A63B-751A-D24B-AC44-011DA0ECC55E}"/>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60" name="Oval 59">
                <a:extLst>
                  <a:ext uri="{FF2B5EF4-FFF2-40B4-BE49-F238E27FC236}">
                    <a16:creationId xmlns:a16="http://schemas.microsoft.com/office/drawing/2014/main" id="{AEAB2C78-2FA7-334B-8165-DAF9F82B5060}"/>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83862CFD-C360-1145-A6B7-2AB820BCAD76}"/>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B4E8682B-8139-344E-9226-566F77AED81B}"/>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8D5175B4-074F-984F-A6E4-F9ABEEBA1810}"/>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64" name="Oval 63">
                <a:extLst>
                  <a:ext uri="{FF2B5EF4-FFF2-40B4-BE49-F238E27FC236}">
                    <a16:creationId xmlns:a16="http://schemas.microsoft.com/office/drawing/2014/main" id="{0C8EEEC9-E491-4F49-AD36-989C0462E04B}"/>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E731E35-D8E7-2449-8C6D-39FD6E7AB3FB}"/>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6" name="Picture 55" descr="\documentclass{article}&#10;\usepackage{amsmath}&#10;\pagestyle{empty}&#10;\begin{document}&#10;&#10;$\rightarrow$&#10;&#10;&#10;\end{document}" title="IguanaTex Bitmap Display">
              <a:extLst>
                <a:ext uri="{FF2B5EF4-FFF2-40B4-BE49-F238E27FC236}">
                  <a16:creationId xmlns:a16="http://schemas.microsoft.com/office/drawing/2014/main" id="{AA67C5EB-C26F-1E4F-8D36-45F85D8FEA6E}"/>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rot="5400000">
              <a:off x="2440534" y="3715614"/>
              <a:ext cx="385302" cy="191766"/>
            </a:xfrm>
            <a:prstGeom prst="rect">
              <a:avLst/>
            </a:prstGeom>
          </p:spPr>
        </p:pic>
        <p:sp>
          <p:nvSpPr>
            <p:cNvPr id="57" name="Oval 56">
              <a:extLst>
                <a:ext uri="{FF2B5EF4-FFF2-40B4-BE49-F238E27FC236}">
                  <a16:creationId xmlns:a16="http://schemas.microsoft.com/office/drawing/2014/main" id="{DDBA97C6-75FC-4D4A-BB33-235C8BF0ED16}"/>
                </a:ext>
              </a:extLst>
            </p:cNvPr>
            <p:cNvSpPr/>
            <p:nvPr/>
          </p:nvSpPr>
          <p:spPr>
            <a:xfrm>
              <a:off x="2841118" y="4497817"/>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71503DCA-996C-FF42-BAB8-E769E8B6066D}"/>
                </a:ext>
              </a:extLst>
            </p:cNvPr>
            <p:cNvSpPr/>
            <p:nvPr/>
          </p:nvSpPr>
          <p:spPr>
            <a:xfrm>
              <a:off x="2316880" y="563128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4" name="Content Placeholder 36">
            <a:extLst>
              <a:ext uri="{FF2B5EF4-FFF2-40B4-BE49-F238E27FC236}">
                <a16:creationId xmlns:a16="http://schemas.microsoft.com/office/drawing/2014/main" id="{7146058E-6B23-3A49-B926-094DB595394E}"/>
              </a:ext>
            </a:extLst>
          </p:cNvPr>
          <p:cNvSpPr txBox="1">
            <a:spLocks/>
          </p:cNvSpPr>
          <p:nvPr/>
        </p:nvSpPr>
        <p:spPr bwMode="auto">
          <a:xfrm>
            <a:off x="5638800" y="1930598"/>
            <a:ext cx="2336458"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Thread switched out</a:t>
            </a:r>
          </a:p>
          <a:p>
            <a:pPr marL="0" indent="0">
              <a:lnSpc>
                <a:spcPct val="100000"/>
              </a:lnSpc>
              <a:buFontTx/>
              <a:buNone/>
            </a:pPr>
            <a:endParaRPr kumimoji="0" lang="en-US" kern="0" dirty="0"/>
          </a:p>
        </p:txBody>
      </p:sp>
      <p:sp>
        <p:nvSpPr>
          <p:cNvPr id="85" name="Content Placeholder 36">
            <a:extLst>
              <a:ext uri="{FF2B5EF4-FFF2-40B4-BE49-F238E27FC236}">
                <a16:creationId xmlns:a16="http://schemas.microsoft.com/office/drawing/2014/main" id="{40D10961-2C96-5F4D-B6C6-FC8EA0A549A6}"/>
              </a:ext>
            </a:extLst>
          </p:cNvPr>
          <p:cNvSpPr txBox="1">
            <a:spLocks/>
          </p:cNvSpPr>
          <p:nvPr/>
        </p:nvSpPr>
        <p:spPr bwMode="auto">
          <a:xfrm>
            <a:off x="5638800" y="3047063"/>
            <a:ext cx="2709811"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a:t>
            </a:r>
            <a:r>
              <a:rPr kumimoji="0" lang="en-US" sz="2000" kern="0" dirty="0">
                <a:solidFill>
                  <a:srgbClr val="7030A0"/>
                </a:solidFill>
              </a:rPr>
              <a:t>purple</a:t>
            </a:r>
            <a:r>
              <a:rPr kumimoji="0" lang="en-US" sz="2000" kern="0" dirty="0"/>
              <a:t>,1) switched in</a:t>
            </a:r>
          </a:p>
        </p:txBody>
      </p:sp>
      <p:cxnSp>
        <p:nvCxnSpPr>
          <p:cNvPr id="86" name="Straight Arrow Connector 85">
            <a:extLst>
              <a:ext uri="{FF2B5EF4-FFF2-40B4-BE49-F238E27FC236}">
                <a16:creationId xmlns:a16="http://schemas.microsoft.com/office/drawing/2014/main" id="{AFF79CEB-8986-3A47-BAAE-F0ED3851B161}"/>
              </a:ext>
            </a:extLst>
          </p:cNvPr>
          <p:cNvCxnSpPr>
            <a:cxnSpLocks/>
          </p:cNvCxnSpPr>
          <p:nvPr/>
        </p:nvCxnSpPr>
        <p:spPr>
          <a:xfrm flipH="1" flipV="1">
            <a:off x="3123201" y="2760231"/>
            <a:ext cx="2555790" cy="49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Content Placeholder 36">
            <a:extLst>
              <a:ext uri="{FF2B5EF4-FFF2-40B4-BE49-F238E27FC236}">
                <a16:creationId xmlns:a16="http://schemas.microsoft.com/office/drawing/2014/main" id="{26FBA33E-B17E-B543-A2DB-79B254A17A9F}"/>
              </a:ext>
            </a:extLst>
          </p:cNvPr>
          <p:cNvSpPr txBox="1">
            <a:spLocks/>
          </p:cNvSpPr>
          <p:nvPr/>
        </p:nvSpPr>
        <p:spPr bwMode="auto">
          <a:xfrm>
            <a:off x="5659967" y="4221875"/>
            <a:ext cx="3407833"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a:t>
            </a:r>
            <a:r>
              <a:rPr kumimoji="0" lang="en-US" sz="2000" kern="0" dirty="0">
                <a:solidFill>
                  <a:srgbClr val="92D050"/>
                </a:solidFill>
              </a:rPr>
              <a:t>green</a:t>
            </a:r>
            <a:r>
              <a:rPr kumimoji="0" lang="en-US" sz="2000" kern="0" dirty="0"/>
              <a:t>,1) counter incremented</a:t>
            </a:r>
          </a:p>
        </p:txBody>
      </p:sp>
      <p:cxnSp>
        <p:nvCxnSpPr>
          <p:cNvPr id="88" name="Straight Arrow Connector 87">
            <a:extLst>
              <a:ext uri="{FF2B5EF4-FFF2-40B4-BE49-F238E27FC236}">
                <a16:creationId xmlns:a16="http://schemas.microsoft.com/office/drawing/2014/main" id="{C41BA382-6393-9C4A-B347-09D9EC5F7F22}"/>
              </a:ext>
            </a:extLst>
          </p:cNvPr>
          <p:cNvCxnSpPr>
            <a:cxnSpLocks/>
          </p:cNvCxnSpPr>
          <p:nvPr/>
        </p:nvCxnSpPr>
        <p:spPr>
          <a:xfrm flipH="1">
            <a:off x="2527840" y="4416511"/>
            <a:ext cx="3176242" cy="127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Content Placeholder 36">
            <a:extLst>
              <a:ext uri="{FF2B5EF4-FFF2-40B4-BE49-F238E27FC236}">
                <a16:creationId xmlns:a16="http://schemas.microsoft.com/office/drawing/2014/main" id="{03F24496-CF49-5C42-AB09-14FB703FB989}"/>
              </a:ext>
            </a:extLst>
          </p:cNvPr>
          <p:cNvSpPr txBox="1">
            <a:spLocks/>
          </p:cNvSpPr>
          <p:nvPr/>
        </p:nvSpPr>
        <p:spPr bwMode="auto">
          <a:xfrm>
            <a:off x="5082697" y="5113763"/>
            <a:ext cx="4114800"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solidFill>
                  <a:srgbClr val="FF0000"/>
                </a:solidFill>
              </a:rPr>
              <a:t>Switch number increases from 0 to 1</a:t>
            </a:r>
          </a:p>
        </p:txBody>
      </p:sp>
      <p:sp>
        <p:nvSpPr>
          <p:cNvPr id="90" name="Rounded Rectangle 8">
            <a:extLst>
              <a:ext uri="{FF2B5EF4-FFF2-40B4-BE49-F238E27FC236}">
                <a16:creationId xmlns:a16="http://schemas.microsoft.com/office/drawing/2014/main" id="{2E287BA5-BB56-0C42-9B19-9A9334A13F04}"/>
              </a:ext>
            </a:extLst>
          </p:cNvPr>
          <p:cNvSpPr/>
          <p:nvPr/>
        </p:nvSpPr>
        <p:spPr bwMode="auto">
          <a:xfrm>
            <a:off x="2250587" y="5591529"/>
            <a:ext cx="282647" cy="17934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Tree>
    <p:extLst>
      <p:ext uri="{BB962C8B-B14F-4D97-AF65-F5344CB8AC3E}">
        <p14:creationId xmlns:p14="http://schemas.microsoft.com/office/powerpoint/2010/main" val="4088531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4" grpId="0"/>
      <p:bldP spid="85" grpId="0"/>
      <p:bldP spid="87" grpId="0"/>
      <p:bldP spid="89" grpId="0"/>
      <p:bldP spid="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7E90-173D-E545-8526-461BD36943EA}"/>
              </a:ext>
            </a:extLst>
          </p:cNvPr>
          <p:cNvSpPr>
            <a:spLocks noGrp="1"/>
          </p:cNvSpPr>
          <p:nvPr>
            <p:ph type="title"/>
          </p:nvPr>
        </p:nvSpPr>
        <p:spPr/>
        <p:txBody>
          <a:bodyPr/>
          <a:lstStyle/>
          <a:p>
            <a:r>
              <a:rPr lang="en-US" sz="3300" dirty="0">
                <a:solidFill>
                  <a:schemeClr val="tx1"/>
                </a:solidFill>
              </a:rPr>
              <a:t>From Regular Threads to VASS</a:t>
            </a:r>
          </a:p>
        </p:txBody>
      </p:sp>
      <p:grpSp>
        <p:nvGrpSpPr>
          <p:cNvPr id="216" name="Group 215">
            <a:extLst>
              <a:ext uri="{FF2B5EF4-FFF2-40B4-BE49-F238E27FC236}">
                <a16:creationId xmlns:a16="http://schemas.microsoft.com/office/drawing/2014/main" id="{ECA03FAF-0A7E-463A-8ECF-C7CCE56984E9}"/>
              </a:ext>
            </a:extLst>
          </p:cNvPr>
          <p:cNvGrpSpPr/>
          <p:nvPr/>
        </p:nvGrpSpPr>
        <p:grpSpPr>
          <a:xfrm>
            <a:off x="546104" y="1143000"/>
            <a:ext cx="4312771" cy="2362200"/>
            <a:chOff x="493605" y="4041595"/>
            <a:chExt cx="4312771" cy="2362200"/>
          </a:xfrm>
        </p:grpSpPr>
        <p:sp>
          <p:nvSpPr>
            <p:cNvPr id="217" name="Oval 216">
              <a:extLst>
                <a:ext uri="{FF2B5EF4-FFF2-40B4-BE49-F238E27FC236}">
                  <a16:creationId xmlns:a16="http://schemas.microsoft.com/office/drawing/2014/main" id="{37F6BC34-9920-49D2-BD02-F98A7E56449F}"/>
                </a:ext>
              </a:extLst>
            </p:cNvPr>
            <p:cNvSpPr/>
            <p:nvPr/>
          </p:nvSpPr>
          <p:spPr>
            <a:xfrm>
              <a:off x="2852650" y="449781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E4C5C2B3-0151-41A1-8A46-73C0CD3C4492}"/>
                </a:ext>
              </a:extLst>
            </p:cNvPr>
            <p:cNvSpPr/>
            <p:nvPr/>
          </p:nvSpPr>
          <p:spPr>
            <a:xfrm>
              <a:off x="1383147" y="544498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Rounded Rectangle 3">
              <a:extLst>
                <a:ext uri="{FF2B5EF4-FFF2-40B4-BE49-F238E27FC236}">
                  <a16:creationId xmlns:a16="http://schemas.microsoft.com/office/drawing/2014/main" id="{524D944E-56B5-40C0-918D-A5C663DE2D05}"/>
                </a:ext>
              </a:extLst>
            </p:cNvPr>
            <p:cNvSpPr/>
            <p:nvPr/>
          </p:nvSpPr>
          <p:spPr bwMode="auto">
            <a:xfrm>
              <a:off x="668545" y="4179710"/>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220" name="TextBox 219">
              <a:extLst>
                <a:ext uri="{FF2B5EF4-FFF2-40B4-BE49-F238E27FC236}">
                  <a16:creationId xmlns:a16="http://schemas.microsoft.com/office/drawing/2014/main" id="{92DF5AA0-A721-42BC-86F1-A81CACE34AB4}"/>
                </a:ext>
              </a:extLst>
            </p:cNvPr>
            <p:cNvSpPr txBox="1"/>
            <p:nvPr/>
          </p:nvSpPr>
          <p:spPr>
            <a:xfrm>
              <a:off x="955832" y="4966018"/>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221" name="Rectangle: Rounded Corners 220">
              <a:extLst>
                <a:ext uri="{FF2B5EF4-FFF2-40B4-BE49-F238E27FC236}">
                  <a16:creationId xmlns:a16="http://schemas.microsoft.com/office/drawing/2014/main" id="{82D950DB-555E-4DE5-91E2-C9E5C34E6BB4}"/>
                </a:ext>
              </a:extLst>
            </p:cNvPr>
            <p:cNvSpPr/>
            <p:nvPr/>
          </p:nvSpPr>
          <p:spPr bwMode="auto">
            <a:xfrm>
              <a:off x="641027" y="4906513"/>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222" name="TextBox 221">
              <a:extLst>
                <a:ext uri="{FF2B5EF4-FFF2-40B4-BE49-F238E27FC236}">
                  <a16:creationId xmlns:a16="http://schemas.microsoft.com/office/drawing/2014/main" id="{24D67B21-164E-440F-9D25-976D78ECA065}"/>
                </a:ext>
              </a:extLst>
            </p:cNvPr>
            <p:cNvSpPr txBox="1"/>
            <p:nvPr/>
          </p:nvSpPr>
          <p:spPr>
            <a:xfrm>
              <a:off x="3027087" y="5493809"/>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223" name="Rectangle 222">
              <a:extLst>
                <a:ext uri="{FF2B5EF4-FFF2-40B4-BE49-F238E27FC236}">
                  <a16:creationId xmlns:a16="http://schemas.microsoft.com/office/drawing/2014/main" id="{E24E947A-07B6-4D2C-B708-122625ABAF27}"/>
                </a:ext>
              </a:extLst>
            </p:cNvPr>
            <p:cNvSpPr/>
            <p:nvPr/>
          </p:nvSpPr>
          <p:spPr bwMode="auto">
            <a:xfrm>
              <a:off x="493605" y="4041595"/>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224" name="Group 223">
              <a:extLst>
                <a:ext uri="{FF2B5EF4-FFF2-40B4-BE49-F238E27FC236}">
                  <a16:creationId xmlns:a16="http://schemas.microsoft.com/office/drawing/2014/main" id="{5359E832-9944-42FB-B8F3-001C85E90DB3}"/>
                </a:ext>
              </a:extLst>
            </p:cNvPr>
            <p:cNvGrpSpPr/>
            <p:nvPr/>
          </p:nvGrpSpPr>
          <p:grpSpPr>
            <a:xfrm>
              <a:off x="1792881" y="4100325"/>
              <a:ext cx="2861448" cy="653760"/>
              <a:chOff x="1778701" y="1277930"/>
              <a:chExt cx="2861448" cy="653760"/>
            </a:xfrm>
          </p:grpSpPr>
          <p:sp>
            <p:nvSpPr>
              <p:cNvPr id="251" name="TextBox 250">
                <a:extLst>
                  <a:ext uri="{FF2B5EF4-FFF2-40B4-BE49-F238E27FC236}">
                    <a16:creationId xmlns:a16="http://schemas.microsoft.com/office/drawing/2014/main" id="{C97B28E5-D7AF-4716-B24C-C2B89FB164C7}"/>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252" name="Rectangle: Rounded Corners 251">
                <a:extLst>
                  <a:ext uri="{FF2B5EF4-FFF2-40B4-BE49-F238E27FC236}">
                    <a16:creationId xmlns:a16="http://schemas.microsoft.com/office/drawing/2014/main" id="{E9734F4B-93C9-417A-B602-4845482B9D4B}"/>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253" name="TextBox 252">
                <a:extLst>
                  <a:ext uri="{FF2B5EF4-FFF2-40B4-BE49-F238E27FC236}">
                    <a16:creationId xmlns:a16="http://schemas.microsoft.com/office/drawing/2014/main" id="{0E4C59AD-029B-4ED3-B004-D0C5065C99BE}"/>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grpSp>
        <p:grpSp>
          <p:nvGrpSpPr>
            <p:cNvPr id="225" name="Group 224">
              <a:extLst>
                <a:ext uri="{FF2B5EF4-FFF2-40B4-BE49-F238E27FC236}">
                  <a16:creationId xmlns:a16="http://schemas.microsoft.com/office/drawing/2014/main" id="{3A7A5C59-5841-489E-8E82-D0800B7C4BBB}"/>
                </a:ext>
              </a:extLst>
            </p:cNvPr>
            <p:cNvGrpSpPr/>
            <p:nvPr/>
          </p:nvGrpSpPr>
          <p:grpSpPr>
            <a:xfrm>
              <a:off x="812233" y="5319537"/>
              <a:ext cx="1066799" cy="1004824"/>
              <a:chOff x="798053" y="2497142"/>
              <a:chExt cx="1066799" cy="1004824"/>
            </a:xfrm>
          </p:grpSpPr>
          <p:sp>
            <p:nvSpPr>
              <p:cNvPr id="243" name="Rounded Rectangle 11">
                <a:extLst>
                  <a:ext uri="{FF2B5EF4-FFF2-40B4-BE49-F238E27FC236}">
                    <a16:creationId xmlns:a16="http://schemas.microsoft.com/office/drawing/2014/main" id="{1B60D897-D094-449C-8223-BABC332BD428}"/>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44" name="Oval 243">
                <a:extLst>
                  <a:ext uri="{FF2B5EF4-FFF2-40B4-BE49-F238E27FC236}">
                    <a16:creationId xmlns:a16="http://schemas.microsoft.com/office/drawing/2014/main" id="{ABE68862-E203-4C03-81A0-3370A2A41F24}"/>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14BF0F8B-B14E-4E23-82E2-6F0891A57C72}"/>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826822BE-D3B0-4C15-94CD-427C17E62AAF}"/>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50BBB4BA-B624-4F89-BB02-7EBDBB6325A6}"/>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TextBox 247">
                <a:extLst>
                  <a:ext uri="{FF2B5EF4-FFF2-40B4-BE49-F238E27FC236}">
                    <a16:creationId xmlns:a16="http://schemas.microsoft.com/office/drawing/2014/main" id="{4C8F75C4-4D47-4180-A4CA-8A89C641A789}"/>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249" name="Oval 248">
                <a:extLst>
                  <a:ext uri="{FF2B5EF4-FFF2-40B4-BE49-F238E27FC236}">
                    <a16:creationId xmlns:a16="http://schemas.microsoft.com/office/drawing/2014/main" id="{80CBBB9C-E5D7-4721-91D1-A1C7D0048D43}"/>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06531430-72D8-47F2-9DD9-696D0A498C92}"/>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6" name="Group 225">
              <a:extLst>
                <a:ext uri="{FF2B5EF4-FFF2-40B4-BE49-F238E27FC236}">
                  <a16:creationId xmlns:a16="http://schemas.microsoft.com/office/drawing/2014/main" id="{6AACC1C0-7560-491C-A1E8-C59DB77AA02E}"/>
                </a:ext>
              </a:extLst>
            </p:cNvPr>
            <p:cNvGrpSpPr/>
            <p:nvPr/>
          </p:nvGrpSpPr>
          <p:grpSpPr>
            <a:xfrm>
              <a:off x="2003903" y="5319537"/>
              <a:ext cx="1066799" cy="1011436"/>
              <a:chOff x="1989723" y="2497142"/>
              <a:chExt cx="1066799" cy="1011436"/>
            </a:xfrm>
          </p:grpSpPr>
          <p:sp>
            <p:nvSpPr>
              <p:cNvPr id="235" name="Rounded Rectangle 11">
                <a:extLst>
                  <a:ext uri="{FF2B5EF4-FFF2-40B4-BE49-F238E27FC236}">
                    <a16:creationId xmlns:a16="http://schemas.microsoft.com/office/drawing/2014/main" id="{06E243D6-BD9E-4625-98CF-6F0102C33BDB}"/>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36" name="Oval 235">
                <a:extLst>
                  <a:ext uri="{FF2B5EF4-FFF2-40B4-BE49-F238E27FC236}">
                    <a16:creationId xmlns:a16="http://schemas.microsoft.com/office/drawing/2014/main" id="{8379279A-B01F-46CC-ACDF-EA812FCB14DF}"/>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58D160F0-92AF-4D0F-BF97-33E5F561040F}"/>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86CB4CC4-9DC9-42FF-8307-F660AB9E3464}"/>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A0C8D44F-6721-404C-82D2-DF19B70FE3A5}"/>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8418421D-8B13-4D83-92A5-4BA716643246}"/>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241" name="Oval 240">
                <a:extLst>
                  <a:ext uri="{FF2B5EF4-FFF2-40B4-BE49-F238E27FC236}">
                    <a16:creationId xmlns:a16="http://schemas.microsoft.com/office/drawing/2014/main" id="{6142D0B9-4EB6-43DF-9051-C3EF5C71F451}"/>
                  </a:ext>
                </a:extLst>
              </p:cNvPr>
              <p:cNvSpPr/>
              <p:nvPr/>
            </p:nvSpPr>
            <p:spPr>
              <a:xfrm>
                <a:off x="2828886" y="28059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0362EE2E-C963-4A1F-8462-8B27445F4EF5}"/>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7" name="Group 226">
              <a:extLst>
                <a:ext uri="{FF2B5EF4-FFF2-40B4-BE49-F238E27FC236}">
                  <a16:creationId xmlns:a16="http://schemas.microsoft.com/office/drawing/2014/main" id="{9E54BC31-FB55-416A-B648-536602965D90}"/>
                </a:ext>
              </a:extLst>
            </p:cNvPr>
            <p:cNvGrpSpPr/>
            <p:nvPr/>
          </p:nvGrpSpPr>
          <p:grpSpPr>
            <a:xfrm>
              <a:off x="3475915" y="5298444"/>
              <a:ext cx="1066799" cy="1016489"/>
              <a:chOff x="3461735" y="2476049"/>
              <a:chExt cx="1066799" cy="1016489"/>
            </a:xfrm>
          </p:grpSpPr>
          <p:sp>
            <p:nvSpPr>
              <p:cNvPr id="228" name="Rounded Rectangle 11">
                <a:extLst>
                  <a:ext uri="{FF2B5EF4-FFF2-40B4-BE49-F238E27FC236}">
                    <a16:creationId xmlns:a16="http://schemas.microsoft.com/office/drawing/2014/main" id="{B67A6983-EB90-4004-BDCD-18698ADDBA88}"/>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29" name="Oval 228">
                <a:extLst>
                  <a:ext uri="{FF2B5EF4-FFF2-40B4-BE49-F238E27FC236}">
                    <a16:creationId xmlns:a16="http://schemas.microsoft.com/office/drawing/2014/main" id="{FB1A55A5-E1FE-4F21-873C-732CF60A4945}"/>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DAD6AD41-1D54-4A66-A6FB-792DD2111B05}"/>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78FACE04-15DD-4B9C-96F4-6D701521199B}"/>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TextBox 231">
                <a:extLst>
                  <a:ext uri="{FF2B5EF4-FFF2-40B4-BE49-F238E27FC236}">
                    <a16:creationId xmlns:a16="http://schemas.microsoft.com/office/drawing/2014/main" id="{B36F0829-4FD8-4FA6-A946-1C1F05C2E22C}"/>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233" name="Oval 232">
                <a:extLst>
                  <a:ext uri="{FF2B5EF4-FFF2-40B4-BE49-F238E27FC236}">
                    <a16:creationId xmlns:a16="http://schemas.microsoft.com/office/drawing/2014/main" id="{5B5EFBEE-19C1-45C6-894B-17E324705870}"/>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C7401EAD-F50D-4EF3-981A-6343006DC337}"/>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id="{315F0903-2865-4B72-89ED-6DD0E703A85F}"/>
              </a:ext>
            </a:extLst>
          </p:cNvPr>
          <p:cNvGrpSpPr/>
          <p:nvPr/>
        </p:nvGrpSpPr>
        <p:grpSpPr>
          <a:xfrm>
            <a:off x="493605" y="3618846"/>
            <a:ext cx="4312771" cy="2784949"/>
            <a:chOff x="493605" y="3618846"/>
            <a:chExt cx="4312771" cy="2784949"/>
          </a:xfrm>
        </p:grpSpPr>
        <p:sp>
          <p:nvSpPr>
            <p:cNvPr id="179" name="Oval 178">
              <a:extLst>
                <a:ext uri="{FF2B5EF4-FFF2-40B4-BE49-F238E27FC236}">
                  <a16:creationId xmlns:a16="http://schemas.microsoft.com/office/drawing/2014/main" id="{A102BFD8-D95B-48A6-BC3B-011F3385C2B1}"/>
                </a:ext>
              </a:extLst>
            </p:cNvPr>
            <p:cNvSpPr/>
            <p:nvPr/>
          </p:nvSpPr>
          <p:spPr>
            <a:xfrm>
              <a:off x="1383147" y="544498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0" name="Rounded Rectangle 3">
              <a:extLst>
                <a:ext uri="{FF2B5EF4-FFF2-40B4-BE49-F238E27FC236}">
                  <a16:creationId xmlns:a16="http://schemas.microsoft.com/office/drawing/2014/main" id="{8ACD256A-029B-45DE-A8C0-DDF51EE7AB17}"/>
                </a:ext>
              </a:extLst>
            </p:cNvPr>
            <p:cNvSpPr/>
            <p:nvPr/>
          </p:nvSpPr>
          <p:spPr bwMode="auto">
            <a:xfrm>
              <a:off x="666880" y="4227425"/>
              <a:ext cx="1039964" cy="503429"/>
            </a:xfrm>
            <a:prstGeom prst="roundRect">
              <a:avLst/>
            </a:prstGeom>
            <a:noFill/>
            <a:ln w="254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r>
                <a:rPr lang="en-US" dirty="0">
                  <a:latin typeface="Calibri" panose="020F0502020204030204" pitchFamily="34" charset="0"/>
                  <a:cs typeface="Calibri" panose="020F0502020204030204" pitchFamily="34" charset="0"/>
                </a:rPr>
                <a:t>Global</a:t>
              </a:r>
            </a:p>
            <a:p>
              <a:pPr marL="0" marR="0" indent="0" algn="ctr" defTabSz="914400" rtl="0" eaLnBrk="0" fontAlgn="base" latinLnBrk="0" hangingPunct="0">
                <a:lnSpc>
                  <a:spcPct val="45000"/>
                </a:lnSpc>
                <a:spcBef>
                  <a:spcPct val="50000"/>
                </a:spcBef>
                <a:spcAft>
                  <a:spcPct val="0"/>
                </a:spcAft>
                <a:buClrTx/>
                <a:buSzTx/>
                <a:buFontTx/>
                <a:buNone/>
                <a:tabLst/>
              </a:pPr>
              <a:r>
                <a:rPr kumimoji="1"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State</a:t>
              </a:r>
            </a:p>
          </p:txBody>
        </p:sp>
        <p:sp>
          <p:nvSpPr>
            <p:cNvPr id="141" name="TextBox 140">
              <a:extLst>
                <a:ext uri="{FF2B5EF4-FFF2-40B4-BE49-F238E27FC236}">
                  <a16:creationId xmlns:a16="http://schemas.microsoft.com/office/drawing/2014/main" id="{EA7DF7F7-9130-4802-93EE-9E2FDBD58716}"/>
                </a:ext>
              </a:extLst>
            </p:cNvPr>
            <p:cNvSpPr txBox="1"/>
            <p:nvPr/>
          </p:nvSpPr>
          <p:spPr>
            <a:xfrm>
              <a:off x="955832" y="4966018"/>
              <a:ext cx="3264035" cy="263918"/>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Spawned and waiting threads</a:t>
              </a:r>
            </a:p>
          </p:txBody>
        </p:sp>
        <p:sp>
          <p:nvSpPr>
            <p:cNvPr id="142" name="Rectangle: Rounded Corners 141">
              <a:extLst>
                <a:ext uri="{FF2B5EF4-FFF2-40B4-BE49-F238E27FC236}">
                  <a16:creationId xmlns:a16="http://schemas.microsoft.com/office/drawing/2014/main" id="{31FDDBC6-FAB3-4C82-BE93-8AB3443124CE}"/>
                </a:ext>
              </a:extLst>
            </p:cNvPr>
            <p:cNvSpPr/>
            <p:nvPr/>
          </p:nvSpPr>
          <p:spPr bwMode="auto">
            <a:xfrm>
              <a:off x="641027" y="4906513"/>
              <a:ext cx="4048125" cy="137416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43" name="TextBox 142">
              <a:extLst>
                <a:ext uri="{FF2B5EF4-FFF2-40B4-BE49-F238E27FC236}">
                  <a16:creationId xmlns:a16="http://schemas.microsoft.com/office/drawing/2014/main" id="{4344ACFB-42E2-48CF-8C25-28DF2C91E2D9}"/>
                </a:ext>
              </a:extLst>
            </p:cNvPr>
            <p:cNvSpPr txBox="1"/>
            <p:nvPr/>
          </p:nvSpPr>
          <p:spPr>
            <a:xfrm>
              <a:off x="3027087" y="5493809"/>
              <a:ext cx="492443"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 . .</a:t>
              </a:r>
            </a:p>
          </p:txBody>
        </p:sp>
        <p:sp>
          <p:nvSpPr>
            <p:cNvPr id="144" name="Rectangle 143">
              <a:extLst>
                <a:ext uri="{FF2B5EF4-FFF2-40B4-BE49-F238E27FC236}">
                  <a16:creationId xmlns:a16="http://schemas.microsoft.com/office/drawing/2014/main" id="{F80D6D53-F22A-49F9-920A-C5CAD598A63A}"/>
                </a:ext>
              </a:extLst>
            </p:cNvPr>
            <p:cNvSpPr/>
            <p:nvPr/>
          </p:nvSpPr>
          <p:spPr bwMode="auto">
            <a:xfrm>
              <a:off x="493605" y="4041595"/>
              <a:ext cx="4312771" cy="23622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45" name="Group 144">
              <a:extLst>
                <a:ext uri="{FF2B5EF4-FFF2-40B4-BE49-F238E27FC236}">
                  <a16:creationId xmlns:a16="http://schemas.microsoft.com/office/drawing/2014/main" id="{BF4E0985-2457-4A59-9B0E-B0E2E111298D}"/>
                </a:ext>
              </a:extLst>
            </p:cNvPr>
            <p:cNvGrpSpPr/>
            <p:nvPr/>
          </p:nvGrpSpPr>
          <p:grpSpPr>
            <a:xfrm>
              <a:off x="1792881" y="4100325"/>
              <a:ext cx="2861448" cy="653760"/>
              <a:chOff x="1778701" y="1277930"/>
              <a:chExt cx="2861448" cy="653760"/>
            </a:xfrm>
          </p:grpSpPr>
          <p:sp>
            <p:nvSpPr>
              <p:cNvPr id="146" name="TextBox 145">
                <a:extLst>
                  <a:ext uri="{FF2B5EF4-FFF2-40B4-BE49-F238E27FC236}">
                    <a16:creationId xmlns:a16="http://schemas.microsoft.com/office/drawing/2014/main" id="{5CB577BF-4FA0-402A-A6F0-163E63BC1C2A}"/>
                  </a:ext>
                </a:extLst>
              </p:cNvPr>
              <p:cNvSpPr txBox="1"/>
              <p:nvPr/>
            </p:nvSpPr>
            <p:spPr>
              <a:xfrm>
                <a:off x="1839254" y="1364631"/>
                <a:ext cx="2800895"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State of executing thread</a:t>
                </a:r>
              </a:p>
            </p:txBody>
          </p:sp>
          <p:sp>
            <p:nvSpPr>
              <p:cNvPr id="147" name="Rectangle: Rounded Corners 146">
                <a:extLst>
                  <a:ext uri="{FF2B5EF4-FFF2-40B4-BE49-F238E27FC236}">
                    <a16:creationId xmlns:a16="http://schemas.microsoft.com/office/drawing/2014/main" id="{30E94AF0-C90A-4492-A842-C587445BD269}"/>
                  </a:ext>
                </a:extLst>
              </p:cNvPr>
              <p:cNvSpPr/>
              <p:nvPr/>
            </p:nvSpPr>
            <p:spPr bwMode="auto">
              <a:xfrm>
                <a:off x="1778701" y="1277930"/>
                <a:ext cx="2800895" cy="65376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IN" sz="2000" b="0" i="0" u="none" strike="noStrike" cap="none" normalizeH="0" baseline="0">
                  <a:ln>
                    <a:noFill/>
                  </a:ln>
                  <a:solidFill>
                    <a:schemeClr val="tx1"/>
                  </a:solidFill>
                  <a:effectLst/>
                  <a:latin typeface="Courier New" pitchFamily="49" charset="0"/>
                </a:endParaRPr>
              </a:p>
            </p:txBody>
          </p:sp>
          <p:sp>
            <p:nvSpPr>
              <p:cNvPr id="150" name="TextBox 149">
                <a:extLst>
                  <a:ext uri="{FF2B5EF4-FFF2-40B4-BE49-F238E27FC236}">
                    <a16:creationId xmlns:a16="http://schemas.microsoft.com/office/drawing/2014/main" id="{2B3EC912-1058-4C3D-898B-E2EBF91F3ACE}"/>
                  </a:ext>
                </a:extLst>
              </p:cNvPr>
              <p:cNvSpPr txBox="1"/>
              <p:nvPr/>
            </p:nvSpPr>
            <p:spPr>
              <a:xfrm>
                <a:off x="2512428" y="1651675"/>
                <a:ext cx="383438"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grpSp>
        <p:grpSp>
          <p:nvGrpSpPr>
            <p:cNvPr id="151" name="Group 150">
              <a:extLst>
                <a:ext uri="{FF2B5EF4-FFF2-40B4-BE49-F238E27FC236}">
                  <a16:creationId xmlns:a16="http://schemas.microsoft.com/office/drawing/2014/main" id="{82C62106-DD7C-44D3-AEC2-3D62F92A7791}"/>
                </a:ext>
              </a:extLst>
            </p:cNvPr>
            <p:cNvGrpSpPr/>
            <p:nvPr/>
          </p:nvGrpSpPr>
          <p:grpSpPr>
            <a:xfrm>
              <a:off x="812233" y="5319537"/>
              <a:ext cx="1066799" cy="1004824"/>
              <a:chOff x="798053" y="2497142"/>
              <a:chExt cx="1066799" cy="1004824"/>
            </a:xfrm>
          </p:grpSpPr>
          <p:sp>
            <p:nvSpPr>
              <p:cNvPr id="152" name="Rounded Rectangle 11">
                <a:extLst>
                  <a:ext uri="{FF2B5EF4-FFF2-40B4-BE49-F238E27FC236}">
                    <a16:creationId xmlns:a16="http://schemas.microsoft.com/office/drawing/2014/main" id="{217C9F75-8697-46F9-B30B-84EB0D1A9FF0}"/>
                  </a:ext>
                </a:extLst>
              </p:cNvPr>
              <p:cNvSpPr/>
              <p:nvPr/>
            </p:nvSpPr>
            <p:spPr bwMode="auto">
              <a:xfrm>
                <a:off x="79805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53" name="Oval 152">
                <a:extLst>
                  <a:ext uri="{FF2B5EF4-FFF2-40B4-BE49-F238E27FC236}">
                    <a16:creationId xmlns:a16="http://schemas.microsoft.com/office/drawing/2014/main" id="{EC44119E-96EA-4015-9672-52DF9CB2BEFD}"/>
                  </a:ext>
                </a:extLst>
              </p:cNvPr>
              <p:cNvSpPr/>
              <p:nvPr/>
            </p:nvSpPr>
            <p:spPr>
              <a:xfrm>
                <a:off x="86375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78B133B0-3A1D-4E93-BCA4-163E5D020E8C}"/>
                  </a:ext>
                </a:extLst>
              </p:cNvPr>
              <p:cNvSpPr/>
              <p:nvPr/>
            </p:nvSpPr>
            <p:spPr>
              <a:xfrm>
                <a:off x="111103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4101C059-57D2-4139-9519-9BEB565BE11B}"/>
                  </a:ext>
                </a:extLst>
              </p:cNvPr>
              <p:cNvSpPr/>
              <p:nvPr/>
            </p:nvSpPr>
            <p:spPr>
              <a:xfrm>
                <a:off x="137314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121E69CD-6CAA-4366-B305-DFD556486CE4}"/>
                  </a:ext>
                </a:extLst>
              </p:cNvPr>
              <p:cNvSpPr/>
              <p:nvPr/>
            </p:nvSpPr>
            <p:spPr>
              <a:xfrm>
                <a:off x="163526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823AED2-E41E-42D8-9FCA-F43CE4D91E83}"/>
                  </a:ext>
                </a:extLst>
              </p:cNvPr>
              <p:cNvSpPr txBox="1"/>
              <p:nvPr/>
            </p:nvSpPr>
            <p:spPr>
              <a:xfrm>
                <a:off x="1144332" y="3238048"/>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0</a:t>
                </a:r>
              </a:p>
            </p:txBody>
          </p:sp>
          <p:sp>
            <p:nvSpPr>
              <p:cNvPr id="158" name="Oval 157">
                <a:extLst>
                  <a:ext uri="{FF2B5EF4-FFF2-40B4-BE49-F238E27FC236}">
                    <a16:creationId xmlns:a16="http://schemas.microsoft.com/office/drawing/2014/main" id="{614A0304-6DDD-48ED-91A4-C89DD1FBF69A}"/>
                  </a:ext>
                </a:extLst>
              </p:cNvPr>
              <p:cNvSpPr/>
              <p:nvPr/>
            </p:nvSpPr>
            <p:spPr>
              <a:xfrm>
                <a:off x="1114204" y="2811502"/>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2DDC55D9-2684-42DD-8840-D4853BBF12BD}"/>
                  </a:ext>
                </a:extLst>
              </p:cNvPr>
              <p:cNvSpPr/>
              <p:nvPr/>
            </p:nvSpPr>
            <p:spPr>
              <a:xfrm>
                <a:off x="1363339" y="2812219"/>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0" name="Group 159">
              <a:extLst>
                <a:ext uri="{FF2B5EF4-FFF2-40B4-BE49-F238E27FC236}">
                  <a16:creationId xmlns:a16="http://schemas.microsoft.com/office/drawing/2014/main" id="{B3861C5B-6EA3-4501-A106-2E7AED1CEFF6}"/>
                </a:ext>
              </a:extLst>
            </p:cNvPr>
            <p:cNvGrpSpPr/>
            <p:nvPr/>
          </p:nvGrpSpPr>
          <p:grpSpPr>
            <a:xfrm>
              <a:off x="2003903" y="5319537"/>
              <a:ext cx="1066799" cy="1011436"/>
              <a:chOff x="1989723" y="2497142"/>
              <a:chExt cx="1066799" cy="1011436"/>
            </a:xfrm>
          </p:grpSpPr>
          <p:sp>
            <p:nvSpPr>
              <p:cNvPr id="161" name="Rounded Rectangle 11">
                <a:extLst>
                  <a:ext uri="{FF2B5EF4-FFF2-40B4-BE49-F238E27FC236}">
                    <a16:creationId xmlns:a16="http://schemas.microsoft.com/office/drawing/2014/main" id="{0B89B626-5AB6-465D-AD02-A6DAFB3A686F}"/>
                  </a:ext>
                </a:extLst>
              </p:cNvPr>
              <p:cNvSpPr/>
              <p:nvPr/>
            </p:nvSpPr>
            <p:spPr bwMode="auto">
              <a:xfrm>
                <a:off x="1989723" y="2497142"/>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62" name="Oval 161">
                <a:extLst>
                  <a:ext uri="{FF2B5EF4-FFF2-40B4-BE49-F238E27FC236}">
                    <a16:creationId xmlns:a16="http://schemas.microsoft.com/office/drawing/2014/main" id="{A2284347-4C4B-4CE1-B3FF-1283189630FB}"/>
                  </a:ext>
                </a:extLst>
              </p:cNvPr>
              <p:cNvSpPr/>
              <p:nvPr/>
            </p:nvSpPr>
            <p:spPr>
              <a:xfrm>
                <a:off x="2055428" y="2982737"/>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C91F4ACB-1689-4D41-899E-A97E332A960D}"/>
                  </a:ext>
                </a:extLst>
              </p:cNvPr>
              <p:cNvSpPr/>
              <p:nvPr/>
            </p:nvSpPr>
            <p:spPr>
              <a:xfrm>
                <a:off x="2302700" y="298273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0B3BF2F2-E0AA-438D-9D8D-F3F698C12523}"/>
                  </a:ext>
                </a:extLst>
              </p:cNvPr>
              <p:cNvSpPr/>
              <p:nvPr/>
            </p:nvSpPr>
            <p:spPr>
              <a:xfrm>
                <a:off x="2564819" y="2982737"/>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7C7B59DE-76AE-4E76-AEE3-60C1FFE30C5E}"/>
                  </a:ext>
                </a:extLst>
              </p:cNvPr>
              <p:cNvSpPr/>
              <p:nvPr/>
            </p:nvSpPr>
            <p:spPr>
              <a:xfrm>
                <a:off x="2826938" y="2974286"/>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7203E152-C85E-42FF-AFEA-52F9891737F1}"/>
                  </a:ext>
                </a:extLst>
              </p:cNvPr>
              <p:cNvSpPr txBox="1"/>
              <p:nvPr/>
            </p:nvSpPr>
            <p:spPr>
              <a:xfrm>
                <a:off x="2335481" y="3244660"/>
                <a:ext cx="314510"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1</a:t>
                </a:r>
              </a:p>
            </p:txBody>
          </p:sp>
          <p:sp>
            <p:nvSpPr>
              <p:cNvPr id="168" name="Oval 167">
                <a:extLst>
                  <a:ext uri="{FF2B5EF4-FFF2-40B4-BE49-F238E27FC236}">
                    <a16:creationId xmlns:a16="http://schemas.microsoft.com/office/drawing/2014/main" id="{25E88B17-01AD-49F9-A858-2E1DD3C12A3C}"/>
                  </a:ext>
                </a:extLst>
              </p:cNvPr>
              <p:cNvSpPr/>
              <p:nvPr/>
            </p:nvSpPr>
            <p:spPr>
              <a:xfrm>
                <a:off x="2052805" y="2810518"/>
                <a:ext cx="114792" cy="113416"/>
              </a:xfrm>
              <a:prstGeom prst="ellipse">
                <a:avLst/>
              </a:prstGeom>
              <a:solidFill>
                <a:srgbClr val="FF99CC"/>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9" name="Group 168">
              <a:extLst>
                <a:ext uri="{FF2B5EF4-FFF2-40B4-BE49-F238E27FC236}">
                  <a16:creationId xmlns:a16="http://schemas.microsoft.com/office/drawing/2014/main" id="{31BE8DD2-BD04-4CA4-A92E-818284BF89D7}"/>
                </a:ext>
              </a:extLst>
            </p:cNvPr>
            <p:cNvGrpSpPr/>
            <p:nvPr/>
          </p:nvGrpSpPr>
          <p:grpSpPr>
            <a:xfrm>
              <a:off x="3475915" y="5298444"/>
              <a:ext cx="1066799" cy="1016489"/>
              <a:chOff x="3461735" y="2476049"/>
              <a:chExt cx="1066799" cy="1016489"/>
            </a:xfrm>
          </p:grpSpPr>
          <p:sp>
            <p:nvSpPr>
              <p:cNvPr id="170" name="Rounded Rectangle 11">
                <a:extLst>
                  <a:ext uri="{FF2B5EF4-FFF2-40B4-BE49-F238E27FC236}">
                    <a16:creationId xmlns:a16="http://schemas.microsoft.com/office/drawing/2014/main" id="{7F114E13-7914-4571-B405-07BAE2A9A42A}"/>
                  </a:ext>
                </a:extLst>
              </p:cNvPr>
              <p:cNvSpPr/>
              <p:nvPr/>
            </p:nvSpPr>
            <p:spPr bwMode="auto">
              <a:xfrm>
                <a:off x="3461735" y="2476049"/>
                <a:ext cx="1066799" cy="678577"/>
              </a:xfrm>
              <a:prstGeom prst="roundRect">
                <a:avLst/>
              </a:prstGeom>
              <a:no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71" name="Oval 170">
                <a:extLst>
                  <a:ext uri="{FF2B5EF4-FFF2-40B4-BE49-F238E27FC236}">
                    <a16:creationId xmlns:a16="http://schemas.microsoft.com/office/drawing/2014/main" id="{B9F95072-9065-413B-A91A-9994F82C0206}"/>
                  </a:ext>
                </a:extLst>
              </p:cNvPr>
              <p:cNvSpPr/>
              <p:nvPr/>
            </p:nvSpPr>
            <p:spPr>
              <a:xfrm>
                <a:off x="3774712" y="2961644"/>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B60CED35-3CFC-4FE4-A6F7-C899E3A2C32B}"/>
                  </a:ext>
                </a:extLst>
              </p:cNvPr>
              <p:cNvSpPr/>
              <p:nvPr/>
            </p:nvSpPr>
            <p:spPr>
              <a:xfrm>
                <a:off x="4036831" y="2961644"/>
                <a:ext cx="114792" cy="113416"/>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0842C08A-9C1C-4CFC-82B5-45E5BE43615E}"/>
                  </a:ext>
                </a:extLst>
              </p:cNvPr>
              <p:cNvSpPr/>
              <p:nvPr/>
            </p:nvSpPr>
            <p:spPr>
              <a:xfrm>
                <a:off x="4298950" y="295319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BBF14F3-C5B8-4A8C-8D38-CC7A58CCC433}"/>
                  </a:ext>
                </a:extLst>
              </p:cNvPr>
              <p:cNvSpPr txBox="1"/>
              <p:nvPr/>
            </p:nvSpPr>
            <p:spPr>
              <a:xfrm>
                <a:off x="3828994" y="3228620"/>
                <a:ext cx="301686" cy="263918"/>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k</a:t>
                </a:r>
              </a:p>
            </p:txBody>
          </p:sp>
          <p:sp>
            <p:nvSpPr>
              <p:cNvPr id="175" name="Oval 174">
                <a:extLst>
                  <a:ext uri="{FF2B5EF4-FFF2-40B4-BE49-F238E27FC236}">
                    <a16:creationId xmlns:a16="http://schemas.microsoft.com/office/drawing/2014/main" id="{7DDF448C-4AE1-4A85-97CE-2C1067F2E119}"/>
                  </a:ext>
                </a:extLst>
              </p:cNvPr>
              <p:cNvSpPr/>
              <p:nvPr/>
            </p:nvSpPr>
            <p:spPr>
              <a:xfrm>
                <a:off x="4298950" y="2771201"/>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841AB3F1-AB2D-4E3F-A7B1-53AE27C7D5F3}"/>
                  </a:ext>
                </a:extLst>
              </p:cNvPr>
              <p:cNvSpPr/>
              <p:nvPr/>
            </p:nvSpPr>
            <p:spPr>
              <a:xfrm>
                <a:off x="4293264" y="2614103"/>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78" name="Picture 177" descr="\documentclass{article}&#10;\usepackage{amsmath}&#10;\pagestyle{empty}&#10;\begin{document}&#10;&#10;$\rightarrow$&#10;&#10;&#10;\end{document}" title="IguanaTex Bitmap Display">
              <a:extLst>
                <a:ext uri="{FF2B5EF4-FFF2-40B4-BE49-F238E27FC236}">
                  <a16:creationId xmlns:a16="http://schemas.microsoft.com/office/drawing/2014/main" id="{DF9F8B0E-7EBC-4C8C-953F-D9FA9C61502E}"/>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rot="5400000">
              <a:off x="2440534" y="3715614"/>
              <a:ext cx="385302" cy="191766"/>
            </a:xfrm>
            <a:prstGeom prst="rect">
              <a:avLst/>
            </a:prstGeom>
          </p:spPr>
        </p:pic>
        <p:sp>
          <p:nvSpPr>
            <p:cNvPr id="255" name="Oval 254">
              <a:extLst>
                <a:ext uri="{FF2B5EF4-FFF2-40B4-BE49-F238E27FC236}">
                  <a16:creationId xmlns:a16="http://schemas.microsoft.com/office/drawing/2014/main" id="{EFCF513F-F047-4499-B88A-98A3531CFE8C}"/>
                </a:ext>
              </a:extLst>
            </p:cNvPr>
            <p:cNvSpPr/>
            <p:nvPr/>
          </p:nvSpPr>
          <p:spPr>
            <a:xfrm>
              <a:off x="2841118" y="4497817"/>
              <a:ext cx="114792" cy="113416"/>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67C28514-6E31-42B0-A7C8-337C2DF500A2}"/>
                </a:ext>
              </a:extLst>
            </p:cNvPr>
            <p:cNvSpPr/>
            <p:nvPr/>
          </p:nvSpPr>
          <p:spPr>
            <a:xfrm>
              <a:off x="2316880" y="5631287"/>
              <a:ext cx="114792" cy="113416"/>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9" name="Content Placeholder 36">
            <a:extLst>
              <a:ext uri="{FF2B5EF4-FFF2-40B4-BE49-F238E27FC236}">
                <a16:creationId xmlns:a16="http://schemas.microsoft.com/office/drawing/2014/main" id="{2C335436-6D5B-49D2-BB53-DA91CCE90C2B}"/>
              </a:ext>
            </a:extLst>
          </p:cNvPr>
          <p:cNvSpPr txBox="1">
            <a:spLocks/>
          </p:cNvSpPr>
          <p:nvPr/>
        </p:nvSpPr>
        <p:spPr bwMode="auto">
          <a:xfrm>
            <a:off x="5029200" y="1955775"/>
            <a:ext cx="3648075"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solidFill>
                  <a:srgbClr val="FF0000"/>
                </a:solidFill>
              </a:rPr>
              <a:t>Global state + counters = VASS</a:t>
            </a:r>
          </a:p>
        </p:txBody>
      </p:sp>
      <p:sp>
        <p:nvSpPr>
          <p:cNvPr id="84" name="Content Placeholder 36">
            <a:extLst>
              <a:ext uri="{FF2B5EF4-FFF2-40B4-BE49-F238E27FC236}">
                <a16:creationId xmlns:a16="http://schemas.microsoft.com/office/drawing/2014/main" id="{5B117328-3C26-41E6-963B-2134C95095E7}"/>
              </a:ext>
            </a:extLst>
          </p:cNvPr>
          <p:cNvSpPr txBox="1">
            <a:spLocks/>
          </p:cNvSpPr>
          <p:nvPr/>
        </p:nvSpPr>
        <p:spPr bwMode="auto">
          <a:xfrm>
            <a:off x="5052955" y="2889874"/>
            <a:ext cx="3862445"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Exponential blow up on CFL to reg</a:t>
            </a:r>
          </a:p>
        </p:txBody>
      </p:sp>
      <p:grpSp>
        <p:nvGrpSpPr>
          <p:cNvPr id="3" name="Group 2">
            <a:extLst>
              <a:ext uri="{FF2B5EF4-FFF2-40B4-BE49-F238E27FC236}">
                <a16:creationId xmlns:a16="http://schemas.microsoft.com/office/drawing/2014/main" id="{43F7D0BA-7DA5-4444-8B78-6A0E01352A72}"/>
              </a:ext>
            </a:extLst>
          </p:cNvPr>
          <p:cNvGrpSpPr/>
          <p:nvPr/>
        </p:nvGrpSpPr>
        <p:grpSpPr>
          <a:xfrm>
            <a:off x="5057188" y="3229238"/>
            <a:ext cx="3862445" cy="1105522"/>
            <a:chOff x="5057188" y="3229238"/>
            <a:chExt cx="3862445" cy="1105522"/>
          </a:xfrm>
        </p:grpSpPr>
        <p:sp>
          <p:nvSpPr>
            <p:cNvPr id="85" name="Content Placeholder 36">
              <a:extLst>
                <a:ext uri="{FF2B5EF4-FFF2-40B4-BE49-F238E27FC236}">
                  <a16:creationId xmlns:a16="http://schemas.microsoft.com/office/drawing/2014/main" id="{D6598AFA-AE1E-4AFE-8735-180A64D97221}"/>
                </a:ext>
              </a:extLst>
            </p:cNvPr>
            <p:cNvSpPr txBox="1">
              <a:spLocks/>
            </p:cNvSpPr>
            <p:nvPr/>
          </p:nvSpPr>
          <p:spPr bwMode="auto">
            <a:xfrm>
              <a:off x="6693764" y="3229238"/>
              <a:ext cx="838199" cy="772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4000" kern="0" dirty="0"/>
                <a:t>+</a:t>
              </a:r>
            </a:p>
          </p:txBody>
        </p:sp>
        <p:sp>
          <p:nvSpPr>
            <p:cNvPr id="86" name="Content Placeholder 36">
              <a:extLst>
                <a:ext uri="{FF2B5EF4-FFF2-40B4-BE49-F238E27FC236}">
                  <a16:creationId xmlns:a16="http://schemas.microsoft.com/office/drawing/2014/main" id="{639CA510-6F14-44D7-8DD9-FB20A807CD00}"/>
                </a:ext>
              </a:extLst>
            </p:cNvPr>
            <p:cNvSpPr txBox="1">
              <a:spLocks/>
            </p:cNvSpPr>
            <p:nvPr/>
          </p:nvSpPr>
          <p:spPr bwMode="auto">
            <a:xfrm>
              <a:off x="5057188" y="3876623"/>
              <a:ext cx="3862445" cy="458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sz="2000" kern="0" dirty="0"/>
                <a:t>EXPSPACE nontermination of VASS</a:t>
              </a:r>
            </a:p>
          </p:txBody>
        </p:sp>
      </p:grpSp>
      <p:grpSp>
        <p:nvGrpSpPr>
          <p:cNvPr id="4" name="Group 3">
            <a:extLst>
              <a:ext uri="{FF2B5EF4-FFF2-40B4-BE49-F238E27FC236}">
                <a16:creationId xmlns:a16="http://schemas.microsoft.com/office/drawing/2014/main" id="{77CB0044-D1CF-46B8-A741-4E45E47BFF3E}"/>
              </a:ext>
            </a:extLst>
          </p:cNvPr>
          <p:cNvGrpSpPr/>
          <p:nvPr/>
        </p:nvGrpSpPr>
        <p:grpSpPr>
          <a:xfrm>
            <a:off x="5013467" y="4777445"/>
            <a:ext cx="3964702" cy="1120010"/>
            <a:chOff x="5179298" y="4768994"/>
            <a:chExt cx="3964702" cy="1120010"/>
          </a:xfrm>
        </p:grpSpPr>
        <p:sp>
          <p:nvSpPr>
            <p:cNvPr id="90" name="Rectangle 3">
              <a:extLst>
                <a:ext uri="{FF2B5EF4-FFF2-40B4-BE49-F238E27FC236}">
                  <a16:creationId xmlns:a16="http://schemas.microsoft.com/office/drawing/2014/main" id="{682E29C1-4A7E-45AD-A897-62CB8D1DEF03}"/>
                </a:ext>
              </a:extLst>
            </p:cNvPr>
            <p:cNvSpPr>
              <a:spLocks noChangeArrowheads="1"/>
            </p:cNvSpPr>
            <p:nvPr>
              <p:custDataLst>
                <p:tags r:id="rId1"/>
              </p:custDataLst>
            </p:nvPr>
          </p:nvSpPr>
          <p:spPr bwMode="auto">
            <a:xfrm>
              <a:off x="5179298" y="4768994"/>
              <a:ext cx="3964702" cy="618017"/>
            </a:xfrm>
            <a:prstGeom prst="rect">
              <a:avLst/>
            </a:prstGeom>
            <a:solidFill>
              <a:schemeClr val="accent1"/>
            </a:solidFill>
            <a:ln w="19050">
              <a:noFill/>
              <a:miter lim="800000"/>
              <a:headEnd/>
              <a:tailEnd/>
            </a:ln>
          </p:spPr>
          <p:txBody>
            <a:bodyPr wrap="square" anchor="ctr">
              <a:prstTxWarp prst="textNoShape">
                <a:avLst/>
              </a:prstTxWarp>
              <a:spAutoFit/>
            </a:bodyPr>
            <a:lstStyle/>
            <a:p>
              <a:endParaRPr lang="en-US"/>
            </a:p>
          </p:txBody>
        </p:sp>
        <p:sp>
          <p:nvSpPr>
            <p:cNvPr id="91" name="Rectangle 341">
              <a:extLst>
                <a:ext uri="{FF2B5EF4-FFF2-40B4-BE49-F238E27FC236}">
                  <a16:creationId xmlns:a16="http://schemas.microsoft.com/office/drawing/2014/main" id="{EE9E7C7E-5CCF-4EC2-AB36-36690A2368E7}"/>
                </a:ext>
              </a:extLst>
            </p:cNvPr>
            <p:cNvSpPr txBox="1">
              <a:spLocks noChangeArrowheads="1"/>
            </p:cNvSpPr>
            <p:nvPr/>
          </p:nvSpPr>
          <p:spPr bwMode="auto">
            <a:xfrm>
              <a:off x="5179298" y="4768994"/>
              <a:ext cx="3964702" cy="112001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Theorem</a:t>
              </a:r>
            </a:p>
            <a:p>
              <a:pPr marL="457200" indent="-457200">
                <a:lnSpc>
                  <a:spcPct val="90000"/>
                </a:lnSpc>
                <a:buNone/>
              </a:pPr>
              <a:endParaRPr lang="en-US" sz="2000" dirty="0"/>
            </a:p>
            <a:p>
              <a:pPr marL="457200" indent="-457200">
                <a:lnSpc>
                  <a:spcPct val="90000"/>
                </a:lnSpc>
                <a:buNone/>
              </a:pPr>
              <a:r>
                <a:rPr lang="en-US" sz="2000" dirty="0"/>
                <a:t>Nontermination is in </a:t>
              </a:r>
              <a:r>
                <a:rPr lang="en-US" sz="2000" dirty="0">
                  <a:solidFill>
                    <a:srgbClr val="FF0000"/>
                  </a:solidFill>
                </a:rPr>
                <a:t>2EXPSPACE</a:t>
              </a: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84002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BCBF7-B942-A643-9195-E87903530F14}"/>
              </a:ext>
            </a:extLst>
          </p:cNvPr>
          <p:cNvSpPr>
            <a:spLocks noGrp="1"/>
          </p:cNvSpPr>
          <p:nvPr>
            <p:ph type="title"/>
          </p:nvPr>
        </p:nvSpPr>
        <p:spPr/>
        <p:txBody>
          <a:bodyPr/>
          <a:lstStyle/>
          <a:p>
            <a:r>
              <a:rPr lang="en-US" sz="3300" dirty="0">
                <a:solidFill>
                  <a:schemeClr val="tx1"/>
                </a:solidFill>
              </a:rPr>
              <a:t>Outline</a:t>
            </a:r>
          </a:p>
        </p:txBody>
      </p:sp>
      <p:sp>
        <p:nvSpPr>
          <p:cNvPr id="6" name="Content Placeholder 5">
            <a:extLst>
              <a:ext uri="{FF2B5EF4-FFF2-40B4-BE49-F238E27FC236}">
                <a16:creationId xmlns:a16="http://schemas.microsoft.com/office/drawing/2014/main" id="{2EBA4B7A-483F-B349-8891-13C44AE8A526}"/>
              </a:ext>
            </a:extLst>
          </p:cNvPr>
          <p:cNvSpPr>
            <a:spLocks noGrp="1"/>
          </p:cNvSpPr>
          <p:nvPr>
            <p:ph idx="1"/>
          </p:nvPr>
        </p:nvSpPr>
        <p:spPr/>
        <p:txBody>
          <a:bodyPr/>
          <a:lstStyle/>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nontermination</a:t>
            </a:r>
            <a:r>
              <a:rPr lang="en-US" dirty="0"/>
              <a:t> in 2EXPSPACE</a:t>
            </a:r>
          </a:p>
          <a:p>
            <a:pPr marL="0" indent="0">
              <a:buNone/>
            </a:pPr>
            <a:r>
              <a:rPr lang="en-US" dirty="0"/>
              <a:t>	</a:t>
            </a:r>
          </a:p>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fair nontermination </a:t>
            </a:r>
            <a:r>
              <a:rPr lang="en-US" dirty="0"/>
              <a:t>decidable</a:t>
            </a:r>
          </a:p>
          <a:p>
            <a:pPr marL="0" indent="0">
              <a:buNone/>
            </a:pPr>
            <a:r>
              <a:rPr lang="en-US" dirty="0"/>
              <a:t>	- From CFL to </a:t>
            </a:r>
            <a:r>
              <a:rPr lang="en-US" dirty="0" err="1"/>
              <a:t>semilinear</a:t>
            </a:r>
            <a:r>
              <a:rPr lang="en-US" dirty="0"/>
              <a:t> sets</a:t>
            </a:r>
          </a:p>
          <a:p>
            <a:pPr marL="0" indent="0">
              <a:buNone/>
            </a:pPr>
            <a:r>
              <a:rPr lang="en-US" dirty="0"/>
              <a:t>	- VASS with balloons</a:t>
            </a:r>
          </a:p>
          <a:p>
            <a:pPr marL="0" indent="0">
              <a:buNone/>
            </a:pPr>
            <a:r>
              <a:rPr lang="en-US" dirty="0"/>
              <a:t>	- Finite witnesses of fair nontermination</a:t>
            </a:r>
          </a:p>
          <a:p>
            <a:pPr marL="0" indent="0">
              <a:buNone/>
            </a:pPr>
            <a:r>
              <a:rPr lang="en-US" dirty="0"/>
              <a:t>	- Reachability in VASSB to VASS</a:t>
            </a:r>
          </a:p>
        </p:txBody>
      </p:sp>
      <p:pic>
        <p:nvPicPr>
          <p:cNvPr id="8" name="Graphic 7" descr="Checkmark with solid fill">
            <a:extLst>
              <a:ext uri="{FF2B5EF4-FFF2-40B4-BE49-F238E27FC236}">
                <a16:creationId xmlns:a16="http://schemas.microsoft.com/office/drawing/2014/main" id="{1C009E6E-DE4E-437E-8765-C0A980130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600200"/>
            <a:ext cx="507832" cy="507832"/>
          </a:xfrm>
          <a:prstGeom prst="rect">
            <a:avLst/>
          </a:prstGeom>
        </p:spPr>
      </p:pic>
      <p:pic>
        <p:nvPicPr>
          <p:cNvPr id="9" name="Graphic 8" descr="Play with solid fill">
            <a:extLst>
              <a:ext uri="{FF2B5EF4-FFF2-40B4-BE49-F238E27FC236}">
                <a16:creationId xmlns:a16="http://schemas.microsoft.com/office/drawing/2014/main" id="{D56FBFD5-F208-4E41-BD46-A1CE630DB4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2743200"/>
            <a:ext cx="639763" cy="639763"/>
          </a:xfrm>
          <a:prstGeom prst="rect">
            <a:avLst/>
          </a:prstGeom>
        </p:spPr>
      </p:pic>
    </p:spTree>
    <p:extLst>
      <p:ext uri="{BB962C8B-B14F-4D97-AF65-F5344CB8AC3E}">
        <p14:creationId xmlns:p14="http://schemas.microsoft.com/office/powerpoint/2010/main" val="2091838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1A71D-B7FD-5C4F-98FF-7D3FB77561D0}"/>
              </a:ext>
            </a:extLst>
          </p:cNvPr>
          <p:cNvSpPr>
            <a:spLocks noGrp="1"/>
          </p:cNvSpPr>
          <p:nvPr>
            <p:ph type="title"/>
          </p:nvPr>
        </p:nvSpPr>
        <p:spPr>
          <a:xfrm>
            <a:off x="479607" y="0"/>
            <a:ext cx="8229600" cy="1143000"/>
          </a:xfrm>
        </p:spPr>
        <p:txBody>
          <a:bodyPr/>
          <a:lstStyle/>
          <a:p>
            <a:r>
              <a:rPr lang="en-US" sz="4000" dirty="0">
                <a:solidFill>
                  <a:srgbClr val="FF0000"/>
                </a:solidFill>
                <a:latin typeface="Calibri" panose="020F0502020204030204" pitchFamily="34" charset="0"/>
                <a:cs typeface="Calibri" panose="020F0502020204030204" pitchFamily="34" charset="0"/>
              </a:rPr>
              <a:t>Fair</a:t>
            </a:r>
            <a:r>
              <a:rPr lang="en-US" sz="4000" dirty="0">
                <a:solidFill>
                  <a:schemeClr val="tx1"/>
                </a:solidFill>
                <a:latin typeface="Calibri" panose="020F0502020204030204" pitchFamily="34" charset="0"/>
                <a:cs typeface="Calibri" panose="020F0502020204030204" pitchFamily="34" charset="0"/>
              </a:rPr>
              <a:t> Nontermination: Obstacle to VASS</a:t>
            </a:r>
            <a:endParaRPr lang="en-US" dirty="0">
              <a:solidFill>
                <a:schemeClr val="tx1"/>
              </a:solidFill>
              <a:latin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80FC4196-56C5-F546-8612-7DFD958CB1E8}"/>
              </a:ext>
            </a:extLst>
          </p:cNvPr>
          <p:cNvSpPr>
            <a:spLocks noGrp="1"/>
          </p:cNvSpPr>
          <p:nvPr>
            <p:ph sz="half" idx="2"/>
          </p:nvPr>
        </p:nvSpPr>
        <p:spPr>
          <a:xfrm>
            <a:off x="286062" y="1143000"/>
            <a:ext cx="8267075" cy="609600"/>
          </a:xfrm>
          <a:ln>
            <a:noFill/>
          </a:ln>
        </p:spPr>
        <p:txBody>
          <a:bodyPr/>
          <a:lstStyle/>
          <a:p>
            <a:pPr marL="0" indent="0">
              <a:buNone/>
            </a:pPr>
            <a:r>
              <a:rPr lang="en-US" dirty="0">
                <a:latin typeface="Calibri" panose="020F0502020204030204" pitchFamily="34" charset="0"/>
                <a:cs typeface="Calibri" panose="020F0502020204030204" pitchFamily="34" charset="0"/>
              </a:rPr>
              <a:t>Fair termination is not preserved under lost spawns</a:t>
            </a:r>
          </a:p>
        </p:txBody>
      </p:sp>
      <p:sp>
        <p:nvSpPr>
          <p:cNvPr id="2" name="TextBox 1">
            <a:extLst>
              <a:ext uri="{FF2B5EF4-FFF2-40B4-BE49-F238E27FC236}">
                <a16:creationId xmlns:a16="http://schemas.microsoft.com/office/drawing/2014/main" id="{13C6BA0F-3BFC-EB40-A2EB-AE9693F24EAB}"/>
              </a:ext>
            </a:extLst>
          </p:cNvPr>
          <p:cNvSpPr txBox="1"/>
          <p:nvPr/>
        </p:nvSpPr>
        <p:spPr>
          <a:xfrm>
            <a:off x="5181600" y="2270760"/>
            <a:ext cx="1935145" cy="273152"/>
          </a:xfrm>
          <a:prstGeom prst="rect">
            <a:avLst/>
          </a:prstGeom>
          <a:noFill/>
        </p:spPr>
        <p:txBody>
          <a:bodyPr wrap="none" rtlCol="0">
            <a:spAutoFit/>
          </a:bodyPr>
          <a:lstStyle/>
          <a:p>
            <a:pPr algn="l"/>
            <a:r>
              <a:rPr lang="en-US" dirty="0">
                <a:solidFill>
                  <a:srgbClr val="FF0000"/>
                </a:solidFill>
                <a:latin typeface="Calibri" panose="020F0502020204030204" pitchFamily="34" charset="0"/>
                <a:cs typeface="Calibri" panose="020F0502020204030204" pitchFamily="34" charset="0"/>
              </a:rPr>
              <a:t>Cannot lose </a:t>
            </a:r>
            <a:r>
              <a:rPr lang="en-US" b="1" dirty="0">
                <a:latin typeface="Courier New" panose="02070309020205020404" pitchFamily="49" charset="0"/>
                <a:cs typeface="Courier New" panose="02070309020205020404" pitchFamily="49" charset="0"/>
              </a:rPr>
              <a:t>out</a:t>
            </a:r>
          </a:p>
        </p:txBody>
      </p:sp>
      <p:sp>
        <p:nvSpPr>
          <p:cNvPr id="9" name="Rounded Rectangle 7">
            <a:extLst>
              <a:ext uri="{FF2B5EF4-FFF2-40B4-BE49-F238E27FC236}">
                <a16:creationId xmlns:a16="http://schemas.microsoft.com/office/drawing/2014/main" id="{C56F7D6D-CA26-49DD-88E4-0DD1714C1425}"/>
              </a:ext>
            </a:extLst>
          </p:cNvPr>
          <p:cNvSpPr/>
          <p:nvPr/>
        </p:nvSpPr>
        <p:spPr bwMode="auto">
          <a:xfrm>
            <a:off x="2103180" y="3977481"/>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0" name="Rounded Rectangle 6">
            <a:extLst>
              <a:ext uri="{FF2B5EF4-FFF2-40B4-BE49-F238E27FC236}">
                <a16:creationId xmlns:a16="http://schemas.microsoft.com/office/drawing/2014/main" id="{242F76CB-06CA-4BA1-BF1A-CE6A604D1D15}"/>
              </a:ext>
            </a:extLst>
          </p:cNvPr>
          <p:cNvSpPr/>
          <p:nvPr/>
        </p:nvSpPr>
        <p:spPr bwMode="auto">
          <a:xfrm>
            <a:off x="1917098" y="31824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11" name="Content Placeholder 4">
            <a:extLst>
              <a:ext uri="{FF2B5EF4-FFF2-40B4-BE49-F238E27FC236}">
                <a16:creationId xmlns:a16="http://schemas.microsoft.com/office/drawing/2014/main" id="{A47CBA65-5726-454F-9E48-09E002BCDE0E}"/>
              </a:ext>
            </a:extLst>
          </p:cNvPr>
          <p:cNvSpPr>
            <a:spLocks noGrp="1"/>
          </p:cNvSpPr>
          <p:nvPr>
            <p:ph sz="half" idx="1"/>
          </p:nvPr>
        </p:nvSpPr>
        <p:spPr>
          <a:xfrm>
            <a:off x="152400" y="18288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 (x=0){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12" name="Rounded Rectangle 8">
            <a:extLst>
              <a:ext uri="{FF2B5EF4-FFF2-40B4-BE49-F238E27FC236}">
                <a16:creationId xmlns:a16="http://schemas.microsoft.com/office/drawing/2014/main" id="{AE0084BB-BD86-4B29-9775-DA9D9FC20D5E}"/>
              </a:ext>
            </a:extLst>
          </p:cNvPr>
          <p:cNvSpPr/>
          <p:nvPr/>
        </p:nvSpPr>
        <p:spPr bwMode="auto">
          <a:xfrm>
            <a:off x="1821414" y="37057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13" name="TextBox 12">
            <a:extLst>
              <a:ext uri="{FF2B5EF4-FFF2-40B4-BE49-F238E27FC236}">
                <a16:creationId xmlns:a16="http://schemas.microsoft.com/office/drawing/2014/main" id="{FF2BC79B-F788-42FC-B1CF-34C3E44E69E8}"/>
              </a:ext>
            </a:extLst>
          </p:cNvPr>
          <p:cNvSpPr txBox="1"/>
          <p:nvPr/>
        </p:nvSpPr>
        <p:spPr>
          <a:xfrm>
            <a:off x="4953000" y="5283277"/>
            <a:ext cx="4038600" cy="584006"/>
          </a:xfrm>
          <a:prstGeom prst="rect">
            <a:avLst/>
          </a:prstGeom>
          <a:noFill/>
          <a:ln>
            <a:noFill/>
          </a:ln>
        </p:spPr>
        <p:txBody>
          <a:bodyPr wrap="square" rtlCol="0">
            <a:spAutoFit/>
          </a:bodyPr>
          <a:lstStyle/>
          <a:p>
            <a:pPr algn="l"/>
            <a:endParaRPr lang="en-US" sz="2400" dirty="0">
              <a:latin typeface="Calibri" panose="020F0502020204030204" pitchFamily="34" charset="0"/>
              <a:cs typeface="Calibri" panose="020F0502020204030204" pitchFamily="34" charset="0"/>
            </a:endParaRPr>
          </a:p>
          <a:p>
            <a:pPr algn="l"/>
            <a:r>
              <a:rPr lang="en-US" dirty="0">
                <a:solidFill>
                  <a:srgbClr val="FF0000"/>
                </a:solidFill>
                <a:latin typeface="Calibri" panose="020F0502020204030204" pitchFamily="34" charset="0"/>
                <a:cs typeface="Calibri" panose="020F0502020204030204" pitchFamily="34" charset="0"/>
              </a:rPr>
              <a:t>Cannot be modeled by a VASS</a:t>
            </a:r>
          </a:p>
        </p:txBody>
      </p:sp>
      <p:sp>
        <p:nvSpPr>
          <p:cNvPr id="15" name="Rectangle 341">
            <a:extLst>
              <a:ext uri="{FF2B5EF4-FFF2-40B4-BE49-F238E27FC236}">
                <a16:creationId xmlns:a16="http://schemas.microsoft.com/office/drawing/2014/main" id="{3951AD81-334B-4481-8410-5DF944165E9E}"/>
              </a:ext>
            </a:extLst>
          </p:cNvPr>
          <p:cNvSpPr txBox="1">
            <a:spLocks noChangeArrowheads="1"/>
          </p:cNvSpPr>
          <p:nvPr/>
        </p:nvSpPr>
        <p:spPr bwMode="auto">
          <a:xfrm>
            <a:off x="4953000" y="3662201"/>
            <a:ext cx="4038600" cy="13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Unbounded</a:t>
            </a:r>
            <a:endParaRPr kumimoji="0" lang="en-US" altLang="en-US" sz="2400" kern="0" dirty="0">
              <a:solidFill>
                <a:srgbClr val="FF0000"/>
              </a:solidFill>
              <a:latin typeface="Calibri" panose="020F0502020204030204" pitchFamily="34" charset="0"/>
              <a:cs typeface="Calibri" panose="020F0502020204030204" pitchFamily="34" charset="0"/>
            </a:endParaRPr>
          </a:p>
          <a:p>
            <a:pPr marL="457200" indent="-457200">
              <a:lnSpc>
                <a:spcPct val="90000"/>
              </a:lnSpc>
            </a:pPr>
            <a:r>
              <a:rPr kumimoji="0" lang="en-US" altLang="en-US" sz="2000" kern="0" dirty="0">
                <a:latin typeface="Calibri" panose="020F0502020204030204" pitchFamily="34" charset="0"/>
                <a:cs typeface="Calibri" panose="020F0502020204030204" pitchFamily="34" charset="0"/>
              </a:rPr>
              <a:t>Number of waiting threads</a:t>
            </a:r>
          </a:p>
          <a:p>
            <a:pPr marL="457200" indent="-457200">
              <a:lnSpc>
                <a:spcPct val="90000"/>
              </a:lnSpc>
            </a:pPr>
            <a:r>
              <a:rPr kumimoji="0" lang="en-US" altLang="en-US" sz="2000" kern="0" dirty="0">
                <a:latin typeface="Calibri" panose="020F0502020204030204" pitchFamily="34" charset="0"/>
                <a:cs typeface="Calibri" panose="020F0502020204030204" pitchFamily="34" charset="0"/>
              </a:rPr>
              <a:t>Stack size of each thread</a:t>
            </a:r>
          </a:p>
        </p:txBody>
      </p:sp>
      <p:sp>
        <p:nvSpPr>
          <p:cNvPr id="16" name="TextBox 15">
            <a:extLst>
              <a:ext uri="{FF2B5EF4-FFF2-40B4-BE49-F238E27FC236}">
                <a16:creationId xmlns:a16="http://schemas.microsoft.com/office/drawing/2014/main" id="{081C6138-1373-45AE-A09E-A2C5A5CAB074}"/>
              </a:ext>
            </a:extLst>
          </p:cNvPr>
          <p:cNvSpPr txBox="1"/>
          <p:nvPr/>
        </p:nvSpPr>
        <p:spPr>
          <a:xfrm>
            <a:off x="5190669" y="2951279"/>
            <a:ext cx="2523511" cy="273152"/>
          </a:xfrm>
          <a:prstGeom prst="rect">
            <a:avLst/>
          </a:prstGeom>
          <a:noFill/>
        </p:spPr>
        <p:txBody>
          <a:bodyPr wrap="none" rtlCol="0">
            <a:spAutoFit/>
          </a:bodyPr>
          <a:lstStyle/>
          <a:p>
            <a:pPr algn="l"/>
            <a:r>
              <a:rPr lang="en-US" dirty="0">
                <a:latin typeface="Calibri" panose="020F0502020204030204" pitchFamily="34" charset="0"/>
                <a:cs typeface="Calibri" panose="020F0502020204030204" pitchFamily="34" charset="0"/>
              </a:rPr>
              <a:t>No regular equivalent!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44387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B8E9-809F-4C37-A7E3-7C4E9C0ECCFC}"/>
              </a:ext>
            </a:extLst>
          </p:cNvPr>
          <p:cNvSpPr>
            <a:spLocks noGrp="1"/>
          </p:cNvSpPr>
          <p:nvPr>
            <p:ph type="title"/>
          </p:nvPr>
        </p:nvSpPr>
        <p:spPr/>
        <p:txBody>
          <a:bodyPr/>
          <a:lstStyle/>
          <a:p>
            <a:r>
              <a:rPr lang="en-IN" sz="3300" dirty="0" err="1">
                <a:solidFill>
                  <a:schemeClr val="tx1"/>
                </a:solidFill>
              </a:rPr>
              <a:t>Semilinear</a:t>
            </a:r>
            <a:r>
              <a:rPr lang="en-IN" sz="3300" dirty="0">
                <a:solidFill>
                  <a:schemeClr val="tx1"/>
                </a:solidFill>
              </a:rPr>
              <a:t> Representation of Language</a:t>
            </a:r>
          </a:p>
        </p:txBody>
      </p:sp>
      <p:grpSp>
        <p:nvGrpSpPr>
          <p:cNvPr id="7" name="Group 6">
            <a:extLst>
              <a:ext uri="{FF2B5EF4-FFF2-40B4-BE49-F238E27FC236}">
                <a16:creationId xmlns:a16="http://schemas.microsoft.com/office/drawing/2014/main" id="{8925EB81-7DBC-4396-A3C4-F1ED2D235BE5}"/>
              </a:ext>
            </a:extLst>
          </p:cNvPr>
          <p:cNvGrpSpPr/>
          <p:nvPr/>
        </p:nvGrpSpPr>
        <p:grpSpPr>
          <a:xfrm>
            <a:off x="76200" y="1295400"/>
            <a:ext cx="7758653" cy="1450858"/>
            <a:chOff x="244302" y="2256320"/>
            <a:chExt cx="7758653" cy="1450858"/>
          </a:xfrm>
        </p:grpSpPr>
        <p:grpSp>
          <p:nvGrpSpPr>
            <p:cNvPr id="4" name="Group 3">
              <a:extLst>
                <a:ext uri="{FF2B5EF4-FFF2-40B4-BE49-F238E27FC236}">
                  <a16:creationId xmlns:a16="http://schemas.microsoft.com/office/drawing/2014/main" id="{A8A648B4-CF31-4292-8D64-E26141C4489F}"/>
                </a:ext>
              </a:extLst>
            </p:cNvPr>
            <p:cNvGrpSpPr/>
            <p:nvPr/>
          </p:nvGrpSpPr>
          <p:grpSpPr>
            <a:xfrm>
              <a:off x="244302" y="2256320"/>
              <a:ext cx="7758653" cy="916263"/>
              <a:chOff x="244302" y="2256320"/>
              <a:chExt cx="7758653" cy="916263"/>
            </a:xfrm>
          </p:grpSpPr>
          <p:cxnSp>
            <p:nvCxnSpPr>
              <p:cNvPr id="158" name="Straight Arrow Connector 157">
                <a:extLst>
                  <a:ext uri="{FF2B5EF4-FFF2-40B4-BE49-F238E27FC236}">
                    <a16:creationId xmlns:a16="http://schemas.microsoft.com/office/drawing/2014/main" id="{0BE21988-AD2F-4B18-BC9B-8AE8CC587092}"/>
                  </a:ext>
                </a:extLst>
              </p:cNvPr>
              <p:cNvCxnSpPr>
                <a:cxnSpLocks/>
              </p:cNvCxnSpPr>
              <p:nvPr/>
            </p:nvCxnSpPr>
            <p:spPr>
              <a:xfrm flipH="1" flipV="1">
                <a:off x="874174" y="2290170"/>
                <a:ext cx="5886" cy="695122"/>
              </a:xfrm>
              <a:prstGeom prst="straightConnector1">
                <a:avLst/>
              </a:prstGeom>
              <a:noFill/>
              <a:ln w="6350" cap="flat" cmpd="sng" algn="ctr">
                <a:solidFill>
                  <a:srgbClr val="4472C4"/>
                </a:solidFill>
                <a:prstDash val="solid"/>
                <a:miter lim="800000"/>
                <a:tailEnd type="triangle"/>
              </a:ln>
              <a:effectLst/>
            </p:spPr>
          </p:cxnSp>
          <p:cxnSp>
            <p:nvCxnSpPr>
              <p:cNvPr id="159" name="Straight Arrow Connector 158">
                <a:extLst>
                  <a:ext uri="{FF2B5EF4-FFF2-40B4-BE49-F238E27FC236}">
                    <a16:creationId xmlns:a16="http://schemas.microsoft.com/office/drawing/2014/main" id="{B36FCC02-EC46-4185-9404-29F3F00AD9CE}"/>
                  </a:ext>
                </a:extLst>
              </p:cNvPr>
              <p:cNvCxnSpPr>
                <a:cxnSpLocks/>
              </p:cNvCxnSpPr>
              <p:nvPr/>
            </p:nvCxnSpPr>
            <p:spPr>
              <a:xfrm>
                <a:off x="880060" y="2987555"/>
                <a:ext cx="6610759" cy="29433"/>
              </a:xfrm>
              <a:prstGeom prst="straightConnector1">
                <a:avLst/>
              </a:prstGeom>
              <a:noFill/>
              <a:ln w="6350" cap="flat" cmpd="sng" algn="ctr">
                <a:solidFill>
                  <a:srgbClr val="4472C4"/>
                </a:solidFill>
                <a:prstDash val="solid"/>
                <a:miter lim="800000"/>
                <a:tailEnd type="triangle"/>
              </a:ln>
              <a:effectLst/>
            </p:spPr>
          </p:cxnSp>
          <p:sp>
            <p:nvSpPr>
              <p:cNvPr id="160" name="Freeform: Shape 159">
                <a:extLst>
                  <a:ext uri="{FF2B5EF4-FFF2-40B4-BE49-F238E27FC236}">
                    <a16:creationId xmlns:a16="http://schemas.microsoft.com/office/drawing/2014/main" id="{E3760342-D13D-4066-B0C8-512049518FF6}"/>
                  </a:ext>
                </a:extLst>
              </p:cNvPr>
              <p:cNvSpPr/>
              <p:nvPr/>
            </p:nvSpPr>
            <p:spPr>
              <a:xfrm>
                <a:off x="874174" y="2796916"/>
                <a:ext cx="141281" cy="188375"/>
              </a:xfrm>
              <a:custGeom>
                <a:avLst/>
                <a:gdLst>
                  <a:gd name="connsiteX0" fmla="*/ 0 w 188374"/>
                  <a:gd name="connsiteY0" fmla="*/ 251166 h 251166"/>
                  <a:gd name="connsiteX1" fmla="*/ 188374 w 188374"/>
                  <a:gd name="connsiteY1" fmla="*/ 0 h 251166"/>
                </a:gdLst>
                <a:ahLst/>
                <a:cxnLst>
                  <a:cxn ang="0">
                    <a:pos x="connsiteX0" y="connsiteY0"/>
                  </a:cxn>
                  <a:cxn ang="0">
                    <a:pos x="connsiteX1" y="connsiteY1"/>
                  </a:cxn>
                </a:cxnLst>
                <a:rect l="l" t="t" r="r" b="b"/>
                <a:pathLst>
                  <a:path w="188374" h="251166">
                    <a:moveTo>
                      <a:pt x="0" y="251166"/>
                    </a:moveTo>
                    <a:cubicBezTo>
                      <a:pt x="64099" y="148802"/>
                      <a:pt x="128199" y="46439"/>
                      <a:pt x="188374"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D74D7622-529B-469F-B982-D98C771CD467}"/>
                  </a:ext>
                </a:extLst>
              </p:cNvPr>
              <p:cNvSpPr/>
              <p:nvPr/>
            </p:nvSpPr>
            <p:spPr>
              <a:xfrm>
                <a:off x="1033115" y="2596585"/>
                <a:ext cx="447389" cy="162068"/>
              </a:xfrm>
              <a:custGeom>
                <a:avLst/>
                <a:gdLst>
                  <a:gd name="connsiteX0" fmla="*/ 0 w 596518"/>
                  <a:gd name="connsiteY0" fmla="*/ 216090 h 216090"/>
                  <a:gd name="connsiteX1" fmla="*/ 266863 w 596518"/>
                  <a:gd name="connsiteY1" fmla="*/ 23792 h 216090"/>
                  <a:gd name="connsiteX2" fmla="*/ 408144 w 596518"/>
                  <a:gd name="connsiteY2" fmla="*/ 23792 h 216090"/>
                  <a:gd name="connsiteX3" fmla="*/ 596518 w 596518"/>
                  <a:gd name="connsiteY3" fmla="*/ 212166 h 216090"/>
                </a:gdLst>
                <a:ahLst/>
                <a:cxnLst>
                  <a:cxn ang="0">
                    <a:pos x="connsiteX0" y="connsiteY0"/>
                  </a:cxn>
                  <a:cxn ang="0">
                    <a:pos x="connsiteX1" y="connsiteY1"/>
                  </a:cxn>
                  <a:cxn ang="0">
                    <a:pos x="connsiteX2" y="connsiteY2"/>
                  </a:cxn>
                  <a:cxn ang="0">
                    <a:pos x="connsiteX3" y="connsiteY3"/>
                  </a:cxn>
                </a:cxnLst>
                <a:rect l="l" t="t" r="r" b="b"/>
                <a:pathLst>
                  <a:path w="596518" h="216090">
                    <a:moveTo>
                      <a:pt x="0" y="216090"/>
                    </a:moveTo>
                    <a:cubicBezTo>
                      <a:pt x="99419" y="135966"/>
                      <a:pt x="198839" y="55842"/>
                      <a:pt x="266863" y="23792"/>
                    </a:cubicBezTo>
                    <a:cubicBezTo>
                      <a:pt x="334887" y="-8258"/>
                      <a:pt x="353202" y="-7604"/>
                      <a:pt x="408144" y="23792"/>
                    </a:cubicBezTo>
                    <a:cubicBezTo>
                      <a:pt x="463086" y="55188"/>
                      <a:pt x="523916" y="225248"/>
                      <a:pt x="596518" y="212166"/>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4C8D4C74-0929-47E3-A09F-2ED39862AA1E}"/>
                  </a:ext>
                </a:extLst>
              </p:cNvPr>
              <p:cNvSpPr/>
              <p:nvPr/>
            </p:nvSpPr>
            <p:spPr>
              <a:xfrm>
                <a:off x="1530541" y="2599712"/>
                <a:ext cx="129507" cy="147168"/>
              </a:xfrm>
              <a:custGeom>
                <a:avLst/>
                <a:gdLst>
                  <a:gd name="connsiteX0" fmla="*/ 0 w 172676"/>
                  <a:gd name="connsiteY0" fmla="*/ 196224 h 196224"/>
                  <a:gd name="connsiteX1" fmla="*/ 172676 w 172676"/>
                  <a:gd name="connsiteY1" fmla="*/ 0 h 196224"/>
                </a:gdLst>
                <a:ahLst/>
                <a:cxnLst>
                  <a:cxn ang="0">
                    <a:pos x="connsiteX0" y="connsiteY0"/>
                  </a:cxn>
                  <a:cxn ang="0">
                    <a:pos x="connsiteX1" y="connsiteY1"/>
                  </a:cxn>
                </a:cxnLst>
                <a:rect l="l" t="t" r="r" b="b"/>
                <a:pathLst>
                  <a:path w="172676" h="196224">
                    <a:moveTo>
                      <a:pt x="0" y="196224"/>
                    </a:moveTo>
                    <a:lnTo>
                      <a:pt x="172676"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8A4C34F8-BDED-4D2A-AC71-1D23B21C965D}"/>
                  </a:ext>
                </a:extLst>
              </p:cNvPr>
              <p:cNvSpPr/>
              <p:nvPr/>
            </p:nvSpPr>
            <p:spPr>
              <a:xfrm>
                <a:off x="1683595" y="2373189"/>
                <a:ext cx="223694" cy="197090"/>
              </a:xfrm>
              <a:custGeom>
                <a:avLst/>
                <a:gdLst>
                  <a:gd name="connsiteX0" fmla="*/ 0 w 298259"/>
                  <a:gd name="connsiteY0" fmla="*/ 262787 h 262787"/>
                  <a:gd name="connsiteX1" fmla="*/ 192299 w 298259"/>
                  <a:gd name="connsiteY1" fmla="*/ 39092 h 262787"/>
                  <a:gd name="connsiteX2" fmla="*/ 298259 w 298259"/>
                  <a:gd name="connsiteY2" fmla="*/ 19470 h 262787"/>
                </a:gdLst>
                <a:ahLst/>
                <a:cxnLst>
                  <a:cxn ang="0">
                    <a:pos x="connsiteX0" y="connsiteY0"/>
                  </a:cxn>
                  <a:cxn ang="0">
                    <a:pos x="connsiteX1" y="connsiteY1"/>
                  </a:cxn>
                  <a:cxn ang="0">
                    <a:pos x="connsiteX2" y="connsiteY2"/>
                  </a:cxn>
                </a:cxnLst>
                <a:rect l="l" t="t" r="r" b="b"/>
                <a:pathLst>
                  <a:path w="298259" h="262787">
                    <a:moveTo>
                      <a:pt x="0" y="262787"/>
                    </a:moveTo>
                    <a:cubicBezTo>
                      <a:pt x="71294" y="171216"/>
                      <a:pt x="142589" y="79645"/>
                      <a:pt x="192299" y="39092"/>
                    </a:cubicBezTo>
                    <a:cubicBezTo>
                      <a:pt x="242009" y="-1461"/>
                      <a:pt x="226311" y="-14542"/>
                      <a:pt x="298259" y="1947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BB0FA71A-7A45-43A0-95D7-D25A7EB34D2A}"/>
                  </a:ext>
                </a:extLst>
              </p:cNvPr>
              <p:cNvSpPr/>
              <p:nvPr/>
            </p:nvSpPr>
            <p:spPr>
              <a:xfrm>
                <a:off x="1960270" y="2414281"/>
                <a:ext cx="153054" cy="164828"/>
              </a:xfrm>
              <a:custGeom>
                <a:avLst/>
                <a:gdLst>
                  <a:gd name="connsiteX0" fmla="*/ 0 w 204072"/>
                  <a:gd name="connsiteY0" fmla="*/ 0 h 219770"/>
                  <a:gd name="connsiteX1" fmla="*/ 204072 w 204072"/>
                  <a:gd name="connsiteY1" fmla="*/ 219770 h 219770"/>
                </a:gdLst>
                <a:ahLst/>
                <a:cxnLst>
                  <a:cxn ang="0">
                    <a:pos x="connsiteX0" y="connsiteY0"/>
                  </a:cxn>
                  <a:cxn ang="0">
                    <a:pos x="connsiteX1" y="connsiteY1"/>
                  </a:cxn>
                </a:cxnLst>
                <a:rect l="l" t="t" r="r" b="b"/>
                <a:pathLst>
                  <a:path w="204072" h="219770">
                    <a:moveTo>
                      <a:pt x="0" y="0"/>
                    </a:moveTo>
                    <a:lnTo>
                      <a:pt x="204072" y="21977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65" name="Straight Connector 164">
                <a:extLst>
                  <a:ext uri="{FF2B5EF4-FFF2-40B4-BE49-F238E27FC236}">
                    <a16:creationId xmlns:a16="http://schemas.microsoft.com/office/drawing/2014/main" id="{DAFB495D-FCF2-44F1-8C96-8ABF464A9EB8}"/>
                  </a:ext>
                </a:extLst>
              </p:cNvPr>
              <p:cNvCxnSpPr>
                <a:cxnSpLocks/>
              </p:cNvCxnSpPr>
              <p:nvPr/>
            </p:nvCxnSpPr>
            <p:spPr>
              <a:xfrm flipV="1">
                <a:off x="2101550" y="2569416"/>
                <a:ext cx="1362770" cy="8830"/>
              </a:xfrm>
              <a:prstGeom prst="line">
                <a:avLst/>
              </a:prstGeom>
              <a:noFill/>
              <a:ln w="6350" cap="flat" cmpd="sng" algn="ctr">
                <a:solidFill>
                  <a:srgbClr val="4472C4"/>
                </a:solidFill>
                <a:prstDash val="dash"/>
                <a:miter lim="800000"/>
              </a:ln>
              <a:effectLst/>
            </p:spPr>
          </p:cxnSp>
          <p:sp>
            <p:nvSpPr>
              <p:cNvPr id="166" name="Freeform: Shape 165">
                <a:extLst>
                  <a:ext uri="{FF2B5EF4-FFF2-40B4-BE49-F238E27FC236}">
                    <a16:creationId xmlns:a16="http://schemas.microsoft.com/office/drawing/2014/main" id="{F8FD461A-DF79-4931-A16D-9C8D83096192}"/>
                  </a:ext>
                </a:extLst>
              </p:cNvPr>
              <p:cNvSpPr/>
              <p:nvPr/>
            </p:nvSpPr>
            <p:spPr>
              <a:xfrm>
                <a:off x="3452547" y="2362898"/>
                <a:ext cx="341428" cy="207381"/>
              </a:xfrm>
              <a:custGeom>
                <a:avLst/>
                <a:gdLst>
                  <a:gd name="connsiteX0" fmla="*/ 0 w 455237"/>
                  <a:gd name="connsiteY0" fmla="*/ 276508 h 276508"/>
                  <a:gd name="connsiteX1" fmla="*/ 337504 w 455237"/>
                  <a:gd name="connsiteY1" fmla="*/ 21418 h 276508"/>
                  <a:gd name="connsiteX2" fmla="*/ 455237 w 455237"/>
                  <a:gd name="connsiteY2" fmla="*/ 44964 h 276508"/>
                </a:gdLst>
                <a:ahLst/>
                <a:cxnLst>
                  <a:cxn ang="0">
                    <a:pos x="connsiteX0" y="connsiteY0"/>
                  </a:cxn>
                  <a:cxn ang="0">
                    <a:pos x="connsiteX1" y="connsiteY1"/>
                  </a:cxn>
                  <a:cxn ang="0">
                    <a:pos x="connsiteX2" y="connsiteY2"/>
                  </a:cxn>
                </a:cxnLst>
                <a:rect l="l" t="t" r="r" b="b"/>
                <a:pathLst>
                  <a:path w="455237" h="276508">
                    <a:moveTo>
                      <a:pt x="0" y="276508"/>
                    </a:moveTo>
                    <a:cubicBezTo>
                      <a:pt x="130815" y="168258"/>
                      <a:pt x="261631" y="60009"/>
                      <a:pt x="337504" y="21418"/>
                    </a:cubicBezTo>
                    <a:cubicBezTo>
                      <a:pt x="413377" y="-17173"/>
                      <a:pt x="428420" y="-167"/>
                      <a:pt x="455237" y="44964"/>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E2F1E8C4-9AE8-472F-8AB5-93BB9E90C851}"/>
                  </a:ext>
                </a:extLst>
              </p:cNvPr>
              <p:cNvSpPr/>
              <p:nvPr/>
            </p:nvSpPr>
            <p:spPr>
              <a:xfrm>
                <a:off x="3829295" y="2443715"/>
                <a:ext cx="100074" cy="105961"/>
              </a:xfrm>
              <a:custGeom>
                <a:avLst/>
                <a:gdLst>
                  <a:gd name="connsiteX0" fmla="*/ 0 w 133432"/>
                  <a:gd name="connsiteY0" fmla="*/ 0 h 141281"/>
                  <a:gd name="connsiteX1" fmla="*/ 133432 w 133432"/>
                  <a:gd name="connsiteY1" fmla="*/ 141281 h 141281"/>
                </a:gdLst>
                <a:ahLst/>
                <a:cxnLst>
                  <a:cxn ang="0">
                    <a:pos x="connsiteX0" y="connsiteY0"/>
                  </a:cxn>
                  <a:cxn ang="0">
                    <a:pos x="connsiteX1" y="connsiteY1"/>
                  </a:cxn>
                </a:cxnLst>
                <a:rect l="l" t="t" r="r" b="b"/>
                <a:pathLst>
                  <a:path w="133432" h="141281">
                    <a:moveTo>
                      <a:pt x="0" y="0"/>
                    </a:moveTo>
                    <a:lnTo>
                      <a:pt x="133432" y="141281"/>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0B7F5FF7-6AB1-4C17-8764-0F42ADCC8F74}"/>
                  </a:ext>
                </a:extLst>
              </p:cNvPr>
              <p:cNvSpPr/>
              <p:nvPr/>
            </p:nvSpPr>
            <p:spPr>
              <a:xfrm>
                <a:off x="3979406" y="2590882"/>
                <a:ext cx="267845" cy="79471"/>
              </a:xfrm>
              <a:custGeom>
                <a:avLst/>
                <a:gdLst>
                  <a:gd name="connsiteX0" fmla="*/ 0 w 357126"/>
                  <a:gd name="connsiteY0" fmla="*/ 0 h 105961"/>
                  <a:gd name="connsiteX1" fmla="*/ 200147 w 357126"/>
                  <a:gd name="connsiteY1" fmla="*/ 94187 h 105961"/>
                  <a:gd name="connsiteX2" fmla="*/ 357126 w 357126"/>
                  <a:gd name="connsiteY2" fmla="*/ 105961 h 105961"/>
                </a:gdLst>
                <a:ahLst/>
                <a:cxnLst>
                  <a:cxn ang="0">
                    <a:pos x="connsiteX0" y="connsiteY0"/>
                  </a:cxn>
                  <a:cxn ang="0">
                    <a:pos x="connsiteX1" y="connsiteY1"/>
                  </a:cxn>
                  <a:cxn ang="0">
                    <a:pos x="connsiteX2" y="connsiteY2"/>
                  </a:cxn>
                </a:cxnLst>
                <a:rect l="l" t="t" r="r" b="b"/>
                <a:pathLst>
                  <a:path w="357126" h="105961">
                    <a:moveTo>
                      <a:pt x="0" y="0"/>
                    </a:moveTo>
                    <a:cubicBezTo>
                      <a:pt x="70313" y="38263"/>
                      <a:pt x="140626" y="76527"/>
                      <a:pt x="200147" y="94187"/>
                    </a:cubicBezTo>
                    <a:cubicBezTo>
                      <a:pt x="259668" y="111847"/>
                      <a:pt x="336196" y="92225"/>
                      <a:pt x="357126" y="105961"/>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A61ECC94-9C16-48AA-822B-DAD6B416C644}"/>
                  </a:ext>
                </a:extLst>
              </p:cNvPr>
              <p:cNvSpPr/>
              <p:nvPr/>
            </p:nvSpPr>
            <p:spPr>
              <a:xfrm>
                <a:off x="4291401" y="2654743"/>
                <a:ext cx="155997" cy="101858"/>
              </a:xfrm>
              <a:custGeom>
                <a:avLst/>
                <a:gdLst>
                  <a:gd name="connsiteX0" fmla="*/ 0 w 207996"/>
                  <a:gd name="connsiteY0" fmla="*/ 0 h 102036"/>
                  <a:gd name="connsiteX1" fmla="*/ 207996 w 207996"/>
                  <a:gd name="connsiteY1" fmla="*/ 102036 h 102036"/>
                </a:gdLst>
                <a:ahLst/>
                <a:cxnLst>
                  <a:cxn ang="0">
                    <a:pos x="connsiteX0" y="connsiteY0"/>
                  </a:cxn>
                  <a:cxn ang="0">
                    <a:pos x="connsiteX1" y="connsiteY1"/>
                  </a:cxn>
                </a:cxnLst>
                <a:rect l="l" t="t" r="r" b="b"/>
                <a:pathLst>
                  <a:path w="207996" h="102036">
                    <a:moveTo>
                      <a:pt x="0" y="0"/>
                    </a:moveTo>
                    <a:lnTo>
                      <a:pt x="207996" y="102036"/>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0" name="Straight Connector 169">
                <a:extLst>
                  <a:ext uri="{FF2B5EF4-FFF2-40B4-BE49-F238E27FC236}">
                    <a16:creationId xmlns:a16="http://schemas.microsoft.com/office/drawing/2014/main" id="{BFF244B1-A6C5-4CA0-9820-F3D2A5DFE8C1}"/>
                  </a:ext>
                </a:extLst>
              </p:cNvPr>
              <p:cNvCxnSpPr>
                <a:cxnSpLocks/>
              </p:cNvCxnSpPr>
              <p:nvPr/>
            </p:nvCxnSpPr>
            <p:spPr>
              <a:xfrm flipV="1">
                <a:off x="4447398" y="2739521"/>
                <a:ext cx="1362770" cy="8830"/>
              </a:xfrm>
              <a:prstGeom prst="line">
                <a:avLst/>
              </a:prstGeom>
              <a:noFill/>
              <a:ln w="6350" cap="flat" cmpd="sng" algn="ctr">
                <a:solidFill>
                  <a:srgbClr val="4472C4"/>
                </a:solidFill>
                <a:prstDash val="dash"/>
                <a:miter lim="800000"/>
              </a:ln>
              <a:effectLst/>
            </p:spPr>
          </p:cxnSp>
          <p:sp>
            <p:nvSpPr>
              <p:cNvPr id="171" name="Freeform: Shape 170">
                <a:extLst>
                  <a:ext uri="{FF2B5EF4-FFF2-40B4-BE49-F238E27FC236}">
                    <a16:creationId xmlns:a16="http://schemas.microsoft.com/office/drawing/2014/main" id="{1C4C5AE4-BB7A-4A5E-B28C-EFF10B38F149}"/>
                  </a:ext>
                </a:extLst>
              </p:cNvPr>
              <p:cNvSpPr/>
              <p:nvPr/>
            </p:nvSpPr>
            <p:spPr>
              <a:xfrm>
                <a:off x="5804282" y="2520241"/>
                <a:ext cx="206035" cy="214865"/>
              </a:xfrm>
              <a:custGeom>
                <a:avLst/>
                <a:gdLst>
                  <a:gd name="connsiteX0" fmla="*/ 0 w 274713"/>
                  <a:gd name="connsiteY0" fmla="*/ 286486 h 286486"/>
                  <a:gd name="connsiteX1" fmla="*/ 274713 w 274713"/>
                  <a:gd name="connsiteY1" fmla="*/ 0 h 286486"/>
                </a:gdLst>
                <a:ahLst/>
                <a:cxnLst>
                  <a:cxn ang="0">
                    <a:pos x="connsiteX0" y="connsiteY0"/>
                  </a:cxn>
                  <a:cxn ang="0">
                    <a:pos x="connsiteX1" y="connsiteY1"/>
                  </a:cxn>
                </a:cxnLst>
                <a:rect l="l" t="t" r="r" b="b"/>
                <a:pathLst>
                  <a:path w="274713" h="286486">
                    <a:moveTo>
                      <a:pt x="0" y="286486"/>
                    </a:moveTo>
                    <a:cubicBezTo>
                      <a:pt x="97785" y="167117"/>
                      <a:pt x="195570" y="47748"/>
                      <a:pt x="274713"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4058BE2-0CE3-4E45-B21F-FAD0EA5764E4}"/>
                  </a:ext>
                </a:extLst>
              </p:cNvPr>
              <p:cNvSpPr/>
              <p:nvPr/>
            </p:nvSpPr>
            <p:spPr>
              <a:xfrm>
                <a:off x="6025033" y="2376018"/>
                <a:ext cx="94187" cy="117734"/>
              </a:xfrm>
              <a:custGeom>
                <a:avLst/>
                <a:gdLst>
                  <a:gd name="connsiteX0" fmla="*/ 0 w 125583"/>
                  <a:gd name="connsiteY0" fmla="*/ 156979 h 156979"/>
                  <a:gd name="connsiteX1" fmla="*/ 125583 w 125583"/>
                  <a:gd name="connsiteY1" fmla="*/ 0 h 156979"/>
                </a:gdLst>
                <a:ahLst/>
                <a:cxnLst>
                  <a:cxn ang="0">
                    <a:pos x="connsiteX0" y="connsiteY0"/>
                  </a:cxn>
                  <a:cxn ang="0">
                    <a:pos x="connsiteX1" y="connsiteY1"/>
                  </a:cxn>
                </a:cxnLst>
                <a:rect l="l" t="t" r="r" b="b"/>
                <a:pathLst>
                  <a:path w="125583" h="156979">
                    <a:moveTo>
                      <a:pt x="0" y="156979"/>
                    </a:moveTo>
                    <a:lnTo>
                      <a:pt x="125583"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26990118-8C73-49BD-9655-CC3906447780}"/>
                  </a:ext>
                </a:extLst>
              </p:cNvPr>
              <p:cNvSpPr/>
              <p:nvPr/>
            </p:nvSpPr>
            <p:spPr>
              <a:xfrm>
                <a:off x="6148654" y="2256320"/>
                <a:ext cx="144224" cy="219771"/>
              </a:xfrm>
              <a:custGeom>
                <a:avLst/>
                <a:gdLst>
                  <a:gd name="connsiteX0" fmla="*/ 0 w 192299"/>
                  <a:gd name="connsiteY0" fmla="*/ 120352 h 293028"/>
                  <a:gd name="connsiteX1" fmla="*/ 90263 w 192299"/>
                  <a:gd name="connsiteY1" fmla="*/ 6542 h 293028"/>
                  <a:gd name="connsiteX2" fmla="*/ 192299 w 192299"/>
                  <a:gd name="connsiteY2" fmla="*/ 293028 h 293028"/>
                </a:gdLst>
                <a:ahLst/>
                <a:cxnLst>
                  <a:cxn ang="0">
                    <a:pos x="connsiteX0" y="connsiteY0"/>
                  </a:cxn>
                  <a:cxn ang="0">
                    <a:pos x="connsiteX1" y="connsiteY1"/>
                  </a:cxn>
                  <a:cxn ang="0">
                    <a:pos x="connsiteX2" y="connsiteY2"/>
                  </a:cxn>
                </a:cxnLst>
                <a:rect l="l" t="t" r="r" b="b"/>
                <a:pathLst>
                  <a:path w="192299" h="293028">
                    <a:moveTo>
                      <a:pt x="0" y="120352"/>
                    </a:moveTo>
                    <a:cubicBezTo>
                      <a:pt x="29106" y="49057"/>
                      <a:pt x="58213" y="-22237"/>
                      <a:pt x="90263" y="6542"/>
                    </a:cubicBezTo>
                    <a:cubicBezTo>
                      <a:pt x="122313" y="35321"/>
                      <a:pt x="157306" y="164174"/>
                      <a:pt x="192299" y="293028"/>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DB1175BC-9089-4CA0-A4AF-CB0A057E4FBF}"/>
                  </a:ext>
                </a:extLst>
              </p:cNvPr>
              <p:cNvSpPr/>
              <p:nvPr/>
            </p:nvSpPr>
            <p:spPr>
              <a:xfrm>
                <a:off x="6322311" y="2523185"/>
                <a:ext cx="82414" cy="206035"/>
              </a:xfrm>
              <a:custGeom>
                <a:avLst/>
                <a:gdLst>
                  <a:gd name="connsiteX0" fmla="*/ 0 w 109885"/>
                  <a:gd name="connsiteY0" fmla="*/ 0 h 274713"/>
                  <a:gd name="connsiteX1" fmla="*/ 109885 w 109885"/>
                  <a:gd name="connsiteY1" fmla="*/ 274713 h 274713"/>
                </a:gdLst>
                <a:ahLst/>
                <a:cxnLst>
                  <a:cxn ang="0">
                    <a:pos x="connsiteX0" y="connsiteY0"/>
                  </a:cxn>
                  <a:cxn ang="0">
                    <a:pos x="connsiteX1" y="connsiteY1"/>
                  </a:cxn>
                </a:cxnLst>
                <a:rect l="l" t="t" r="r" b="b"/>
                <a:pathLst>
                  <a:path w="109885" h="274713">
                    <a:moveTo>
                      <a:pt x="0" y="0"/>
                    </a:moveTo>
                    <a:lnTo>
                      <a:pt x="109885" y="274713"/>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6AD1929A-FDDD-44B3-8A29-B6412B02786A}"/>
                  </a:ext>
                </a:extLst>
              </p:cNvPr>
              <p:cNvSpPr/>
              <p:nvPr/>
            </p:nvSpPr>
            <p:spPr>
              <a:xfrm>
                <a:off x="6437101" y="2773370"/>
                <a:ext cx="270788" cy="247241"/>
              </a:xfrm>
              <a:custGeom>
                <a:avLst/>
                <a:gdLst>
                  <a:gd name="connsiteX0" fmla="*/ 0 w 361050"/>
                  <a:gd name="connsiteY0" fmla="*/ 0 h 329655"/>
                  <a:gd name="connsiteX1" fmla="*/ 70640 w 361050"/>
                  <a:gd name="connsiteY1" fmla="*/ 176601 h 329655"/>
                  <a:gd name="connsiteX2" fmla="*/ 361050 w 361050"/>
                  <a:gd name="connsiteY2" fmla="*/ 329655 h 329655"/>
                </a:gdLst>
                <a:ahLst/>
                <a:cxnLst>
                  <a:cxn ang="0">
                    <a:pos x="connsiteX0" y="connsiteY0"/>
                  </a:cxn>
                  <a:cxn ang="0">
                    <a:pos x="connsiteX1" y="connsiteY1"/>
                  </a:cxn>
                  <a:cxn ang="0">
                    <a:pos x="connsiteX2" y="connsiteY2"/>
                  </a:cxn>
                </a:cxnLst>
                <a:rect l="l" t="t" r="r" b="b"/>
                <a:pathLst>
                  <a:path w="361050" h="329655">
                    <a:moveTo>
                      <a:pt x="0" y="0"/>
                    </a:moveTo>
                    <a:cubicBezTo>
                      <a:pt x="5232" y="60829"/>
                      <a:pt x="10465" y="121659"/>
                      <a:pt x="70640" y="176601"/>
                    </a:cubicBezTo>
                    <a:cubicBezTo>
                      <a:pt x="130815" y="231544"/>
                      <a:pt x="284523" y="243971"/>
                      <a:pt x="361050" y="329655"/>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16907F89-55D6-4CE5-88B1-129673EBD269}"/>
                  </a:ext>
                </a:extLst>
              </p:cNvPr>
              <p:cNvSpPr txBox="1"/>
              <p:nvPr/>
            </p:nvSpPr>
            <p:spPr>
              <a:xfrm>
                <a:off x="244302" y="2290170"/>
                <a:ext cx="655867" cy="507831"/>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1</a:t>
                </a:r>
              </a:p>
            </p:txBody>
          </p:sp>
          <p:pic>
            <p:nvPicPr>
              <p:cNvPr id="177" name="Picture 176" descr="\documentclass{article}&#10;\usepackage{amsmath}&#10;\pagestyle{empty}&#10;\begin{document}&#10;&#10;$g_1$&#10;&#10;&#10;\end{document}" title="IguanaTex Bitmap Display">
                <a:extLst>
                  <a:ext uri="{FF2B5EF4-FFF2-40B4-BE49-F238E27FC236}">
                    <a16:creationId xmlns:a16="http://schemas.microsoft.com/office/drawing/2014/main" id="{05E89482-349B-47FF-857A-77F28E4DB04E}"/>
                  </a:ext>
                </a:extLst>
              </p:cNvPr>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2179176" y="2384462"/>
                <a:ext cx="150857" cy="122286"/>
              </a:xfrm>
              <a:prstGeom prst="rect">
                <a:avLst/>
              </a:prstGeom>
            </p:spPr>
          </p:pic>
          <p:pic>
            <p:nvPicPr>
              <p:cNvPr id="178" name="Picture 177" descr="\documentclass{article}&#10;\usepackage{amsmath}&#10;\pagestyle{empty}&#10;\begin{document}&#10;&#10;&#10;$g_2$&#10;&#10;\end{document}" title="IguanaTex Bitmap Display">
                <a:extLst>
                  <a:ext uri="{FF2B5EF4-FFF2-40B4-BE49-F238E27FC236}">
                    <a16:creationId xmlns:a16="http://schemas.microsoft.com/office/drawing/2014/main" id="{29B30368-0D0B-49F3-A1F4-7175E05BDA0D}"/>
                  </a:ext>
                </a:extLst>
              </p:cNvPr>
              <p:cNvPicPr>
                <a:picLocks noChangeAspect="1"/>
              </p:cNvPicPr>
              <p:nvPr>
                <p:custDataLst>
                  <p:tags r:id="rId11"/>
                </p:custDataLst>
              </p:nvPr>
            </p:nvPicPr>
            <p:blipFill>
              <a:blip r:embed="rId20" cstate="print">
                <a:extLst>
                  <a:ext uri="{28A0092B-C50C-407E-A947-70E740481C1C}">
                    <a14:useLocalDpi xmlns:a14="http://schemas.microsoft.com/office/drawing/2010/main" val="0"/>
                  </a:ext>
                </a:extLst>
              </a:blip>
              <a:stretch>
                <a:fillRect/>
              </a:stretch>
            </p:blipFill>
            <p:spPr>
              <a:xfrm>
                <a:off x="3270676" y="2417697"/>
                <a:ext cx="155429" cy="122286"/>
              </a:xfrm>
              <a:prstGeom prst="rect">
                <a:avLst/>
              </a:prstGeom>
            </p:spPr>
          </p:pic>
          <p:pic>
            <p:nvPicPr>
              <p:cNvPr id="179" name="Picture 178" descr="\documentclass{article}&#10;\usepackage{amsmath}&#10;\pagestyle{empty}&#10;\begin{document}&#10;&#10;$g_3$&#10;&#10;&#10;\end{document}" title="IguanaTex Bitmap Display">
                <a:extLst>
                  <a:ext uri="{FF2B5EF4-FFF2-40B4-BE49-F238E27FC236}">
                    <a16:creationId xmlns:a16="http://schemas.microsoft.com/office/drawing/2014/main" id="{165FA2DA-7B44-4E61-B984-6970E6632658}"/>
                  </a:ext>
                </a:extLst>
              </p:cNvPr>
              <p:cNvPicPr>
                <a:picLocks noChangeAspect="1"/>
              </p:cNvPicPr>
              <p:nvPr>
                <p:custDataLst>
                  <p:tags r:id="rId12"/>
                </p:custDataLst>
              </p:nvPr>
            </p:nvPicPr>
            <p:blipFill>
              <a:blip r:embed="rId21" cstate="print">
                <a:extLst>
                  <a:ext uri="{28A0092B-C50C-407E-A947-70E740481C1C}">
                    <a14:useLocalDpi xmlns:a14="http://schemas.microsoft.com/office/drawing/2010/main" val="0"/>
                  </a:ext>
                </a:extLst>
              </a:blip>
              <a:stretch>
                <a:fillRect/>
              </a:stretch>
            </p:blipFill>
            <p:spPr>
              <a:xfrm>
                <a:off x="4451989" y="2598677"/>
                <a:ext cx="156572" cy="122286"/>
              </a:xfrm>
              <a:prstGeom prst="rect">
                <a:avLst/>
              </a:prstGeom>
            </p:spPr>
          </p:pic>
          <p:pic>
            <p:nvPicPr>
              <p:cNvPr id="180" name="Picture 179" descr="\documentclass{article}&#10;\usepackage{amsmath}&#10;\pagestyle{empty}&#10;\begin{document}&#10;&#10;&#10;$g_6$&#10;&#10;\end{document}" title="IguanaTex Bitmap Display">
                <a:extLst>
                  <a:ext uri="{FF2B5EF4-FFF2-40B4-BE49-F238E27FC236}">
                    <a16:creationId xmlns:a16="http://schemas.microsoft.com/office/drawing/2014/main" id="{011D8EF2-62C1-4956-BC99-C439005085B8}"/>
                  </a:ext>
                </a:extLst>
              </p:cNvPr>
              <p:cNvPicPr>
                <a:picLocks noChangeAspect="1"/>
              </p:cNvPicPr>
              <p:nvPr>
                <p:custDataLst>
                  <p:tags r:id="rId13"/>
                </p:custDataLst>
              </p:nvPr>
            </p:nvPicPr>
            <p:blipFill>
              <a:blip r:embed="rId22" cstate="print">
                <a:extLst>
                  <a:ext uri="{28A0092B-C50C-407E-A947-70E740481C1C}">
                    <a14:useLocalDpi xmlns:a14="http://schemas.microsoft.com/office/drawing/2010/main" val="0"/>
                  </a:ext>
                </a:extLst>
              </a:blip>
              <a:stretch>
                <a:fillRect/>
              </a:stretch>
            </p:blipFill>
            <p:spPr>
              <a:xfrm>
                <a:off x="6544263" y="2753639"/>
                <a:ext cx="156572" cy="122286"/>
              </a:xfrm>
              <a:prstGeom prst="rect">
                <a:avLst/>
              </a:prstGeom>
            </p:spPr>
          </p:pic>
          <p:pic>
            <p:nvPicPr>
              <p:cNvPr id="181" name="Picture 180" descr="\documentclass{article}&#10;\usepackage{amsmath}&#10;\pagestyle{empty}&#10;\begin{document}&#10;&#10;&#10;$\bot$&#10;&#10;\end{document}" title="IguanaTex Bitmap Display">
                <a:extLst>
                  <a:ext uri="{FF2B5EF4-FFF2-40B4-BE49-F238E27FC236}">
                    <a16:creationId xmlns:a16="http://schemas.microsoft.com/office/drawing/2014/main" id="{C51D70B7-0D59-43F7-ADC3-7D0D3E4938BE}"/>
                  </a:ext>
                </a:extLst>
              </p:cNvPr>
              <p:cNvPicPr>
                <a:picLocks noChangeAspect="1"/>
              </p:cNvPicPr>
              <p:nvPr>
                <p:custDataLst>
                  <p:tags r:id="rId14"/>
                </p:custDataLst>
              </p:nvPr>
            </p:nvPicPr>
            <p:blipFill>
              <a:blip r:embed="rId23" cstate="print">
                <a:extLst>
                  <a:ext uri="{28A0092B-C50C-407E-A947-70E740481C1C}">
                    <a14:useLocalDpi xmlns:a14="http://schemas.microsoft.com/office/drawing/2010/main" val="0"/>
                  </a:ext>
                </a:extLst>
              </a:blip>
              <a:stretch>
                <a:fillRect/>
              </a:stretch>
            </p:blipFill>
            <p:spPr>
              <a:xfrm>
                <a:off x="6739642" y="2859049"/>
                <a:ext cx="126857" cy="126857"/>
              </a:xfrm>
              <a:prstGeom prst="rect">
                <a:avLst/>
              </a:prstGeom>
            </p:spPr>
          </p:pic>
          <p:pic>
            <p:nvPicPr>
              <p:cNvPr id="182" name="Picture 181" descr="\documentclass{article}&#10;\usepackage{amsmath}&#10;\pagestyle{empty}&#10;\begin{document}&#10;&#10;$g_0$&#10;&#10;&#10;\end{document}" title="IguanaTex Bitmap Display">
                <a:extLst>
                  <a:ext uri="{FF2B5EF4-FFF2-40B4-BE49-F238E27FC236}">
                    <a16:creationId xmlns:a16="http://schemas.microsoft.com/office/drawing/2014/main" id="{EF4319F5-5086-4C54-ACA8-359B29E1DDE7}"/>
                  </a:ext>
                </a:extLst>
              </p:cNvPr>
              <p:cNvPicPr>
                <a:picLocks noChangeAspect="1"/>
              </p:cNvPicPr>
              <p:nvPr>
                <p:custDataLst>
                  <p:tags r:id="rId15"/>
                </p:custDataLst>
              </p:nvPr>
            </p:nvPicPr>
            <p:blipFill>
              <a:blip r:embed="rId24" cstate="print">
                <a:extLst>
                  <a:ext uri="{28A0092B-C50C-407E-A947-70E740481C1C}">
                    <a14:useLocalDpi xmlns:a14="http://schemas.microsoft.com/office/drawing/2010/main" val="0"/>
                  </a:ext>
                </a:extLst>
              </a:blip>
              <a:stretch>
                <a:fillRect/>
              </a:stretch>
            </p:blipFill>
            <p:spPr>
              <a:xfrm>
                <a:off x="829610" y="3050297"/>
                <a:ext cx="156572" cy="122286"/>
              </a:xfrm>
              <a:prstGeom prst="rect">
                <a:avLst/>
              </a:prstGeom>
            </p:spPr>
          </p:pic>
          <p:sp>
            <p:nvSpPr>
              <p:cNvPr id="183" name="Oval 182">
                <a:extLst>
                  <a:ext uri="{FF2B5EF4-FFF2-40B4-BE49-F238E27FC236}">
                    <a16:creationId xmlns:a16="http://schemas.microsoft.com/office/drawing/2014/main" id="{B898CB2D-9716-45B8-AD9D-B5A0355EA9BB}"/>
                  </a:ext>
                </a:extLst>
              </p:cNvPr>
              <p:cNvSpPr/>
              <p:nvPr/>
            </p:nvSpPr>
            <p:spPr>
              <a:xfrm>
                <a:off x="1468801" y="26786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E2B551BD-68D7-473A-83F2-54D54CDBDB1C}"/>
                  </a:ext>
                </a:extLst>
              </p:cNvPr>
              <p:cNvSpPr/>
              <p:nvPr/>
            </p:nvSpPr>
            <p:spPr>
              <a:xfrm>
                <a:off x="1629142" y="25198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A720EFBE-ADDE-4CC5-BB28-B0EC2BB42E9B}"/>
                  </a:ext>
                </a:extLst>
              </p:cNvPr>
              <p:cNvSpPr/>
              <p:nvPr/>
            </p:nvSpPr>
            <p:spPr>
              <a:xfrm>
                <a:off x="3747986" y="235278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B68ABFDF-9BFC-4494-B9AC-EFBCA6218988}"/>
                  </a:ext>
                </a:extLst>
              </p:cNvPr>
              <p:cNvSpPr/>
              <p:nvPr/>
            </p:nvSpPr>
            <p:spPr>
              <a:xfrm>
                <a:off x="5958801" y="2449852"/>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F5DC372E-822D-4E89-8597-977FF49615E0}"/>
                  </a:ext>
                </a:extLst>
              </p:cNvPr>
              <p:cNvSpPr/>
              <p:nvPr/>
            </p:nvSpPr>
            <p:spPr>
              <a:xfrm>
                <a:off x="6074612" y="231950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9049D448-9A13-482A-8C5A-D34387876A65}"/>
                  </a:ext>
                </a:extLst>
              </p:cNvPr>
              <p:cNvSpPr/>
              <p:nvPr/>
            </p:nvSpPr>
            <p:spPr>
              <a:xfrm>
                <a:off x="1875165" y="23319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452B21A8-A326-4670-AD26-D4913AD9D0F7}"/>
                  </a:ext>
                </a:extLst>
              </p:cNvPr>
              <p:cNvSpPr/>
              <p:nvPr/>
            </p:nvSpPr>
            <p:spPr>
              <a:xfrm>
                <a:off x="3903130" y="250466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AD017E49-3516-44BD-A5B7-46EBBD2C0D8F}"/>
                  </a:ext>
                </a:extLst>
              </p:cNvPr>
              <p:cNvSpPr/>
              <p:nvPr/>
            </p:nvSpPr>
            <p:spPr>
              <a:xfrm>
                <a:off x="4206117" y="259658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BC8B9303-54EC-4CE0-9295-21493CF9C237}"/>
                  </a:ext>
                </a:extLst>
              </p:cNvPr>
              <p:cNvSpPr/>
              <p:nvPr/>
            </p:nvSpPr>
            <p:spPr>
              <a:xfrm>
                <a:off x="6256937" y="243185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4209F744-5D73-4336-81CF-44E172C54388}"/>
                  </a:ext>
                </a:extLst>
              </p:cNvPr>
              <p:cNvSpPr/>
              <p:nvPr/>
            </p:nvSpPr>
            <p:spPr>
              <a:xfrm>
                <a:off x="6364906" y="265904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3" name="Picture 192" descr="\documentclass{article}&#10;\usepackage{amsmath}&#10;\pagestyle{empty}&#10;\begin{document}&#10;&#10;$g_5$&#10;&#10;&#10;\end{document}" title="IguanaTex Bitmap Display">
                <a:extLst>
                  <a:ext uri="{FF2B5EF4-FFF2-40B4-BE49-F238E27FC236}">
                    <a16:creationId xmlns:a16="http://schemas.microsoft.com/office/drawing/2014/main" id="{57726CC2-7269-4622-97EF-F3B4F34697E6}"/>
                  </a:ext>
                </a:extLst>
              </p:cNvPr>
              <p:cNvPicPr>
                <a:picLocks noChangeAspect="1"/>
              </p:cNvPicPr>
              <p:nvPr>
                <p:custDataLst>
                  <p:tags r:id="rId16"/>
                </p:custDataLst>
              </p:nvPr>
            </p:nvPicPr>
            <p:blipFill>
              <a:blip r:embed="rId25" cstate="print">
                <a:extLst>
                  <a:ext uri="{28A0092B-C50C-407E-A947-70E740481C1C}">
                    <a14:useLocalDpi xmlns:a14="http://schemas.microsoft.com/office/drawing/2010/main" val="0"/>
                  </a:ext>
                </a:extLst>
              </a:blip>
              <a:stretch>
                <a:fillRect/>
              </a:stretch>
            </p:blipFill>
            <p:spPr>
              <a:xfrm>
                <a:off x="5627555" y="2585335"/>
                <a:ext cx="155429" cy="122286"/>
              </a:xfrm>
              <a:prstGeom prst="rect">
                <a:avLst/>
              </a:prstGeom>
            </p:spPr>
          </p:pic>
          <p:sp>
            <p:nvSpPr>
              <p:cNvPr id="194" name="Oval 193">
                <a:extLst>
                  <a:ext uri="{FF2B5EF4-FFF2-40B4-BE49-F238E27FC236}">
                    <a16:creationId xmlns:a16="http://schemas.microsoft.com/office/drawing/2014/main" id="{F336678B-1AA0-4605-955B-BBA3865AE1DC}"/>
                  </a:ext>
                </a:extLst>
              </p:cNvPr>
              <p:cNvSpPr/>
              <p:nvPr/>
            </p:nvSpPr>
            <p:spPr>
              <a:xfrm>
                <a:off x="969811" y="27042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TextBox 194">
                <a:extLst>
                  <a:ext uri="{FF2B5EF4-FFF2-40B4-BE49-F238E27FC236}">
                    <a16:creationId xmlns:a16="http://schemas.microsoft.com/office/drawing/2014/main" id="{3DA53781-FBE2-4F93-80FA-2AB5A2BEF2BA}"/>
                  </a:ext>
                </a:extLst>
              </p:cNvPr>
              <p:cNvSpPr txBox="1"/>
              <p:nvPr/>
            </p:nvSpPr>
            <p:spPr>
              <a:xfrm>
                <a:off x="7458441" y="2835250"/>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grpSp>
        <p:grpSp>
          <p:nvGrpSpPr>
            <p:cNvPr id="6" name="Group 5">
              <a:extLst>
                <a:ext uri="{FF2B5EF4-FFF2-40B4-BE49-F238E27FC236}">
                  <a16:creationId xmlns:a16="http://schemas.microsoft.com/office/drawing/2014/main" id="{F8049975-6AAF-42B5-861E-022A65818E0A}"/>
                </a:ext>
              </a:extLst>
            </p:cNvPr>
            <p:cNvGrpSpPr/>
            <p:nvPr/>
          </p:nvGrpSpPr>
          <p:grpSpPr>
            <a:xfrm>
              <a:off x="547904" y="3340317"/>
              <a:ext cx="6782136" cy="366861"/>
              <a:chOff x="547904" y="3340317"/>
              <a:chExt cx="6782136" cy="366861"/>
            </a:xfrm>
          </p:grpSpPr>
          <p:pic>
            <p:nvPicPr>
              <p:cNvPr id="71" name="Picture 70" descr="\documentclass{article}&#10;\usepackage{amsmath}&#10;\pagestyle{empty}&#10;\begin{document}&#10;&#10;$g_0$&#10;&#10;&#10;\end{document}" title="IguanaTex Bitmap Display">
                <a:extLst>
                  <a:ext uri="{FF2B5EF4-FFF2-40B4-BE49-F238E27FC236}">
                    <a16:creationId xmlns:a16="http://schemas.microsoft.com/office/drawing/2014/main" id="{D442218F-5BDA-6146-8EC6-1A983FDEE94E}"/>
                  </a:ext>
                </a:extLst>
              </p:cNvPr>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a:off x="547904" y="3446717"/>
                <a:ext cx="297059" cy="232009"/>
              </a:xfrm>
              <a:prstGeom prst="rect">
                <a:avLst/>
              </a:prstGeom>
            </p:spPr>
          </p:pic>
          <p:pic>
            <p:nvPicPr>
              <p:cNvPr id="14" name="Picture 13">
                <a:extLst>
                  <a:ext uri="{FF2B5EF4-FFF2-40B4-BE49-F238E27FC236}">
                    <a16:creationId xmlns:a16="http://schemas.microsoft.com/office/drawing/2014/main" id="{B833C45B-61D3-C74A-A1BB-4520C69A00DE}"/>
                  </a:ext>
                </a:extLst>
              </p:cNvPr>
              <p:cNvPicPr>
                <a:picLocks noChangeAspect="1"/>
              </p:cNvPicPr>
              <p:nvPr/>
            </p:nvPicPr>
            <p:blipFill>
              <a:blip r:embed="rId26"/>
              <a:stretch>
                <a:fillRect/>
              </a:stretch>
            </p:blipFill>
            <p:spPr>
              <a:xfrm>
                <a:off x="2377608" y="3343954"/>
                <a:ext cx="1020954" cy="363224"/>
              </a:xfrm>
              <a:prstGeom prst="rect">
                <a:avLst/>
              </a:prstGeom>
            </p:spPr>
          </p:pic>
          <p:pic>
            <p:nvPicPr>
              <p:cNvPr id="15" name="Picture 14">
                <a:extLst>
                  <a:ext uri="{FF2B5EF4-FFF2-40B4-BE49-F238E27FC236}">
                    <a16:creationId xmlns:a16="http://schemas.microsoft.com/office/drawing/2014/main" id="{7C2F80E6-884F-154E-A3E7-9EB5960BB970}"/>
                  </a:ext>
                </a:extLst>
              </p:cNvPr>
              <p:cNvPicPr>
                <a:picLocks noChangeAspect="1"/>
              </p:cNvPicPr>
              <p:nvPr/>
            </p:nvPicPr>
            <p:blipFill>
              <a:blip r:embed="rId27"/>
              <a:stretch>
                <a:fillRect/>
              </a:stretch>
            </p:blipFill>
            <p:spPr>
              <a:xfrm>
                <a:off x="4622800" y="3340317"/>
                <a:ext cx="1016000" cy="361462"/>
              </a:xfrm>
              <a:prstGeom prst="rect">
                <a:avLst/>
              </a:prstGeom>
            </p:spPr>
          </p:pic>
          <p:pic>
            <p:nvPicPr>
              <p:cNvPr id="16" name="Picture 15">
                <a:extLst>
                  <a:ext uri="{FF2B5EF4-FFF2-40B4-BE49-F238E27FC236}">
                    <a16:creationId xmlns:a16="http://schemas.microsoft.com/office/drawing/2014/main" id="{1DEC6FD1-4FE6-7140-8B1B-4432AF6DD8A6}"/>
                  </a:ext>
                </a:extLst>
              </p:cNvPr>
              <p:cNvPicPr>
                <a:picLocks noChangeAspect="1"/>
              </p:cNvPicPr>
              <p:nvPr/>
            </p:nvPicPr>
            <p:blipFill>
              <a:blip r:embed="rId28"/>
              <a:stretch>
                <a:fillRect/>
              </a:stretch>
            </p:blipFill>
            <p:spPr>
              <a:xfrm>
                <a:off x="7055400" y="3425434"/>
                <a:ext cx="274640" cy="219712"/>
              </a:xfrm>
              <a:prstGeom prst="rect">
                <a:avLst/>
              </a:prstGeom>
            </p:spPr>
          </p:pic>
          <p:sp>
            <p:nvSpPr>
              <p:cNvPr id="196" name="Oval 195">
                <a:extLst>
                  <a:ext uri="{FF2B5EF4-FFF2-40B4-BE49-F238E27FC236}">
                    <a16:creationId xmlns:a16="http://schemas.microsoft.com/office/drawing/2014/main" id="{90E624A0-7315-4E9E-9D1D-5721CA64607A}"/>
                  </a:ext>
                </a:extLst>
              </p:cNvPr>
              <p:cNvSpPr/>
              <p:nvPr/>
            </p:nvSpPr>
            <p:spPr>
              <a:xfrm>
                <a:off x="969810" y="351178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66557BC1-1CE3-4EDB-99F5-1D1C442425CA}"/>
                  </a:ext>
                </a:extLst>
              </p:cNvPr>
              <p:cNvSpPr/>
              <p:nvPr/>
            </p:nvSpPr>
            <p:spPr>
              <a:xfrm>
                <a:off x="1204728" y="351754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BB2A7620-CDDA-4414-AD8C-2C4AB84F9382}"/>
                  </a:ext>
                </a:extLst>
              </p:cNvPr>
              <p:cNvSpPr/>
              <p:nvPr/>
            </p:nvSpPr>
            <p:spPr>
              <a:xfrm>
                <a:off x="1457082" y="351754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C568DC35-FD0E-4ADB-A353-A4194DB5DF77}"/>
                  </a:ext>
                </a:extLst>
              </p:cNvPr>
              <p:cNvSpPr/>
              <p:nvPr/>
            </p:nvSpPr>
            <p:spPr>
              <a:xfrm>
                <a:off x="1682376" y="351079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EF9EB2A0-626F-4711-94A1-7D74C996728F}"/>
                  </a:ext>
                </a:extLst>
              </p:cNvPr>
              <p:cNvSpPr/>
              <p:nvPr/>
            </p:nvSpPr>
            <p:spPr>
              <a:xfrm>
                <a:off x="3464320" y="350601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6D6A5861-1AC9-4151-88E0-63CC57DC6F1C}"/>
                  </a:ext>
                </a:extLst>
              </p:cNvPr>
              <p:cNvSpPr/>
              <p:nvPr/>
            </p:nvSpPr>
            <p:spPr>
              <a:xfrm>
                <a:off x="5781013" y="349103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A768F36F-22CC-4BA0-B2CB-215F1FEAA088}"/>
                  </a:ext>
                </a:extLst>
              </p:cNvPr>
              <p:cNvSpPr/>
              <p:nvPr/>
            </p:nvSpPr>
            <p:spPr>
              <a:xfrm>
                <a:off x="6004428" y="3491036"/>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89247B4A-09F2-40AC-B7E9-F4D016A15551}"/>
                  </a:ext>
                </a:extLst>
              </p:cNvPr>
              <p:cNvSpPr/>
              <p:nvPr/>
            </p:nvSpPr>
            <p:spPr>
              <a:xfrm>
                <a:off x="3670860" y="350601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320CD26E-4B3C-47BF-9A57-584F86F4AF02}"/>
                  </a:ext>
                </a:extLst>
              </p:cNvPr>
              <p:cNvSpPr/>
              <p:nvPr/>
            </p:nvSpPr>
            <p:spPr>
              <a:xfrm>
                <a:off x="3904003" y="350952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C6077285-37EF-4501-88D1-E523EE5428F4}"/>
                  </a:ext>
                </a:extLst>
              </p:cNvPr>
              <p:cNvSpPr/>
              <p:nvPr/>
            </p:nvSpPr>
            <p:spPr>
              <a:xfrm>
                <a:off x="6234167" y="349103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62B2CFF7-14A2-49CB-A0CC-DFD9BC43D144}"/>
                  </a:ext>
                </a:extLst>
              </p:cNvPr>
              <p:cNvSpPr/>
              <p:nvPr/>
            </p:nvSpPr>
            <p:spPr>
              <a:xfrm>
                <a:off x="6482705" y="348888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09A712BA-637E-411F-9BEA-18FBCA4F9CB9}"/>
              </a:ext>
            </a:extLst>
          </p:cNvPr>
          <p:cNvGrpSpPr/>
          <p:nvPr/>
        </p:nvGrpSpPr>
        <p:grpSpPr>
          <a:xfrm>
            <a:off x="686629" y="2867264"/>
            <a:ext cx="5932205" cy="232935"/>
            <a:chOff x="854731" y="3828184"/>
            <a:chExt cx="5932205" cy="232935"/>
          </a:xfrm>
        </p:grpSpPr>
        <p:pic>
          <p:nvPicPr>
            <p:cNvPr id="60" name="Picture 59" descr="\documentclass{article}&#10;\usepackage{amsmath}&#10;\pagestyle{empty}&#10;\begin{document}&#10;&#10;&#10;$\underbrace{}$&#10;&#10;\end{document}" title="IguanaTex Bitmap Display">
              <a:extLst>
                <a:ext uri="{FF2B5EF4-FFF2-40B4-BE49-F238E27FC236}">
                  <a16:creationId xmlns:a16="http://schemas.microsoft.com/office/drawing/2014/main" id="{46FCA5D8-5FC6-46BE-824E-9B7FBBEBF9FA}"/>
                </a:ext>
              </a:extLst>
            </p:cNvPr>
            <p:cNvPicPr>
              <a:picLocks noChangeAspect="1"/>
            </p:cNvPicPr>
            <p:nvPr>
              <p:custDataLst>
                <p:tags r:id="rId6"/>
              </p:custDataLst>
            </p:nvPr>
          </p:nvPicPr>
          <p:blipFill>
            <a:blip r:embed="rId29" cstate="print">
              <a:extLst>
                <a:ext uri="{28A0092B-C50C-407E-A947-70E740481C1C}">
                  <a14:useLocalDpi xmlns:a14="http://schemas.microsoft.com/office/drawing/2010/main" val="0"/>
                </a:ext>
              </a:extLst>
            </a:blip>
            <a:stretch>
              <a:fillRect/>
            </a:stretch>
          </p:blipFill>
          <p:spPr>
            <a:xfrm>
              <a:off x="854731" y="3879980"/>
              <a:ext cx="1105539" cy="181139"/>
            </a:xfrm>
            <a:prstGeom prst="rect">
              <a:avLst/>
            </a:prstGeom>
          </p:spPr>
        </p:pic>
        <p:pic>
          <p:nvPicPr>
            <p:cNvPr id="61" name="Picture 60" descr="\documentclass{article}&#10;\usepackage{amsmath}&#10;\pagestyle{empty}&#10;\begin{document}&#10;&#10;&#10;$\underbrace{}$&#10;&#10;\end{document}" title="IguanaTex Bitmap Display">
              <a:extLst>
                <a:ext uri="{FF2B5EF4-FFF2-40B4-BE49-F238E27FC236}">
                  <a16:creationId xmlns:a16="http://schemas.microsoft.com/office/drawing/2014/main" id="{4D520129-0580-42CB-ADC0-12456856DBDF}"/>
                </a:ext>
              </a:extLst>
            </p:cNvPr>
            <p:cNvPicPr>
              <a:picLocks noChangeAspect="1"/>
            </p:cNvPicPr>
            <p:nvPr>
              <p:custDataLst>
                <p:tags r:id="rId7"/>
              </p:custDataLst>
            </p:nvPr>
          </p:nvPicPr>
          <p:blipFill>
            <a:blip r:embed="rId29" cstate="print">
              <a:extLst>
                <a:ext uri="{28A0092B-C50C-407E-A947-70E740481C1C}">
                  <a14:useLocalDpi xmlns:a14="http://schemas.microsoft.com/office/drawing/2010/main" val="0"/>
                </a:ext>
              </a:extLst>
            </a:blip>
            <a:stretch>
              <a:fillRect/>
            </a:stretch>
          </p:blipFill>
          <p:spPr>
            <a:xfrm>
              <a:off x="3356803" y="3875524"/>
              <a:ext cx="782365" cy="140532"/>
            </a:xfrm>
            <a:prstGeom prst="rect">
              <a:avLst/>
            </a:prstGeom>
          </p:spPr>
        </p:pic>
        <p:pic>
          <p:nvPicPr>
            <p:cNvPr id="62" name="Picture 61" descr="\documentclass{article}&#10;\usepackage{amsmath}&#10;\pagestyle{empty}&#10;\begin{document}&#10;&#10;&#10;$\underbrace{}$&#10;&#10;\end{document}" title="IguanaTex Bitmap Display">
              <a:extLst>
                <a:ext uri="{FF2B5EF4-FFF2-40B4-BE49-F238E27FC236}">
                  <a16:creationId xmlns:a16="http://schemas.microsoft.com/office/drawing/2014/main" id="{CCA57E3B-A8C9-4084-AD16-3C037573F724}"/>
                </a:ext>
              </a:extLst>
            </p:cNvPr>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5681397" y="3828184"/>
              <a:ext cx="1105539" cy="181139"/>
            </a:xfrm>
            <a:prstGeom prst="rect">
              <a:avLst/>
            </a:prstGeom>
          </p:spPr>
        </p:pic>
      </p:grpSp>
      <p:sp>
        <p:nvSpPr>
          <p:cNvPr id="64" name="TextBox 63">
            <a:extLst>
              <a:ext uri="{FF2B5EF4-FFF2-40B4-BE49-F238E27FC236}">
                <a16:creationId xmlns:a16="http://schemas.microsoft.com/office/drawing/2014/main" id="{8D1D6165-3F3F-4FB2-8037-551521C3447C}"/>
              </a:ext>
            </a:extLst>
          </p:cNvPr>
          <p:cNvSpPr txBox="1"/>
          <p:nvPr/>
        </p:nvSpPr>
        <p:spPr>
          <a:xfrm>
            <a:off x="551661" y="3186743"/>
            <a:ext cx="6769161"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Ordering of spawns within a context does not matter</a:t>
            </a:r>
          </a:p>
        </p:txBody>
      </p:sp>
      <p:grpSp>
        <p:nvGrpSpPr>
          <p:cNvPr id="9" name="Group 8">
            <a:extLst>
              <a:ext uri="{FF2B5EF4-FFF2-40B4-BE49-F238E27FC236}">
                <a16:creationId xmlns:a16="http://schemas.microsoft.com/office/drawing/2014/main" id="{739FC28B-A56B-453A-9D6E-A52E016E7F8D}"/>
              </a:ext>
            </a:extLst>
          </p:cNvPr>
          <p:cNvGrpSpPr/>
          <p:nvPr/>
        </p:nvGrpSpPr>
        <p:grpSpPr>
          <a:xfrm>
            <a:off x="373942" y="3778319"/>
            <a:ext cx="6927107" cy="436269"/>
            <a:chOff x="507512" y="3965537"/>
            <a:chExt cx="6927107" cy="436269"/>
          </a:xfrm>
        </p:grpSpPr>
        <p:pic>
          <p:nvPicPr>
            <p:cNvPr id="67" name="Picture 66" descr="\documentclass{article}&#10;\usepackage{amsmath}&#10;\pagestyle{empty}&#10;\begin{document}&#10;&#10;$g_0$&#10;&#10;&#10;\end{document}" title="IguanaTex Bitmap Display">
              <a:extLst>
                <a:ext uri="{FF2B5EF4-FFF2-40B4-BE49-F238E27FC236}">
                  <a16:creationId xmlns:a16="http://schemas.microsoft.com/office/drawing/2014/main" id="{7AE3C31A-1B5A-4944-A548-655062EEDBC1}"/>
                </a:ext>
              </a:extLst>
            </p:cNvPr>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507512" y="4127404"/>
              <a:ext cx="300145" cy="234419"/>
            </a:xfrm>
            <a:prstGeom prst="rect">
              <a:avLst/>
            </a:prstGeom>
          </p:spPr>
        </p:pic>
        <p:pic>
          <p:nvPicPr>
            <p:cNvPr id="70" name="Picture 69">
              <a:extLst>
                <a:ext uri="{FF2B5EF4-FFF2-40B4-BE49-F238E27FC236}">
                  <a16:creationId xmlns:a16="http://schemas.microsoft.com/office/drawing/2014/main" id="{DCBE1A8E-8FC8-48D1-A303-613A64E68203}"/>
                </a:ext>
              </a:extLst>
            </p:cNvPr>
            <p:cNvPicPr>
              <a:picLocks noChangeAspect="1"/>
            </p:cNvPicPr>
            <p:nvPr/>
          </p:nvPicPr>
          <p:blipFill>
            <a:blip r:embed="rId26"/>
            <a:stretch>
              <a:fillRect/>
            </a:stretch>
          </p:blipFill>
          <p:spPr>
            <a:xfrm>
              <a:off x="2298587" y="4038582"/>
              <a:ext cx="1020954" cy="363224"/>
            </a:xfrm>
            <a:prstGeom prst="rect">
              <a:avLst/>
            </a:prstGeom>
          </p:spPr>
        </p:pic>
        <p:pic>
          <p:nvPicPr>
            <p:cNvPr id="72" name="Picture 71">
              <a:extLst>
                <a:ext uri="{FF2B5EF4-FFF2-40B4-BE49-F238E27FC236}">
                  <a16:creationId xmlns:a16="http://schemas.microsoft.com/office/drawing/2014/main" id="{12851356-676B-449F-90AC-5FA7569720ED}"/>
                </a:ext>
              </a:extLst>
            </p:cNvPr>
            <p:cNvPicPr>
              <a:picLocks noChangeAspect="1"/>
            </p:cNvPicPr>
            <p:nvPr/>
          </p:nvPicPr>
          <p:blipFill>
            <a:blip r:embed="rId27"/>
            <a:stretch>
              <a:fillRect/>
            </a:stretch>
          </p:blipFill>
          <p:spPr>
            <a:xfrm>
              <a:off x="4543779" y="4034945"/>
              <a:ext cx="1016000" cy="361462"/>
            </a:xfrm>
            <a:prstGeom prst="rect">
              <a:avLst/>
            </a:prstGeom>
          </p:spPr>
        </p:pic>
        <p:pic>
          <p:nvPicPr>
            <p:cNvPr id="74" name="Picture 73">
              <a:extLst>
                <a:ext uri="{FF2B5EF4-FFF2-40B4-BE49-F238E27FC236}">
                  <a16:creationId xmlns:a16="http://schemas.microsoft.com/office/drawing/2014/main" id="{E160844D-4996-4E67-8220-99A64C75DCA3}"/>
                </a:ext>
              </a:extLst>
            </p:cNvPr>
            <p:cNvPicPr>
              <a:picLocks noChangeAspect="1"/>
            </p:cNvPicPr>
            <p:nvPr/>
          </p:nvPicPr>
          <p:blipFill>
            <a:blip r:embed="rId28"/>
            <a:stretch>
              <a:fillRect/>
            </a:stretch>
          </p:blipFill>
          <p:spPr>
            <a:xfrm>
              <a:off x="7159979" y="4132516"/>
              <a:ext cx="274640" cy="219712"/>
            </a:xfrm>
            <a:prstGeom prst="rect">
              <a:avLst/>
            </a:prstGeom>
          </p:spPr>
        </p:pic>
        <p:sp>
          <p:nvSpPr>
            <p:cNvPr id="82" name="Oval 81">
              <a:extLst>
                <a:ext uri="{FF2B5EF4-FFF2-40B4-BE49-F238E27FC236}">
                  <a16:creationId xmlns:a16="http://schemas.microsoft.com/office/drawing/2014/main" id="{5E7BE75D-D93B-43F6-9D9A-4C4F7BD538FD}"/>
                </a:ext>
              </a:extLst>
            </p:cNvPr>
            <p:cNvSpPr/>
            <p:nvPr/>
          </p:nvSpPr>
          <p:spPr>
            <a:xfrm>
              <a:off x="947239" y="417183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B4551EA1-8B14-49E1-9567-D13FADDCE1F0}"/>
                </a:ext>
              </a:extLst>
            </p:cNvPr>
            <p:cNvSpPr/>
            <p:nvPr/>
          </p:nvSpPr>
          <p:spPr>
            <a:xfrm>
              <a:off x="1213309" y="417183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FEDEDB1A-7E53-44AD-9B8F-8D30246CED8B}"/>
                </a:ext>
              </a:extLst>
            </p:cNvPr>
            <p:cNvSpPr/>
            <p:nvPr/>
          </p:nvSpPr>
          <p:spPr>
            <a:xfrm>
              <a:off x="3550609" y="417972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A5780272-7AF2-4505-B138-CA96B3CD7100}"/>
                </a:ext>
              </a:extLst>
            </p:cNvPr>
            <p:cNvSpPr/>
            <p:nvPr/>
          </p:nvSpPr>
          <p:spPr>
            <a:xfrm>
              <a:off x="6080223" y="417320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4BB84208-F45E-4D45-9367-781B65823792}"/>
                </a:ext>
              </a:extLst>
            </p:cNvPr>
            <p:cNvSpPr/>
            <p:nvPr/>
          </p:nvSpPr>
          <p:spPr>
            <a:xfrm>
              <a:off x="3800747" y="418453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6F58A18E-A4C3-4B30-9788-6067EDF083C6}"/>
                </a:ext>
              </a:extLst>
            </p:cNvPr>
            <p:cNvSpPr/>
            <p:nvPr/>
          </p:nvSpPr>
          <p:spPr>
            <a:xfrm>
              <a:off x="6346997" y="417607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916DFBD5-6E3B-4E5E-A7DD-957FB947BEBC}"/>
                </a:ext>
              </a:extLst>
            </p:cNvPr>
            <p:cNvSpPr/>
            <p:nvPr/>
          </p:nvSpPr>
          <p:spPr>
            <a:xfrm>
              <a:off x="1212849" y="39782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ECB3B1D7-5D95-4FE8-A55A-5BF8CCBCC0F5}"/>
                </a:ext>
              </a:extLst>
            </p:cNvPr>
            <p:cNvSpPr/>
            <p:nvPr/>
          </p:nvSpPr>
          <p:spPr>
            <a:xfrm>
              <a:off x="947239" y="39782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029932A6-CEAD-4751-9B98-575F1476BF72}"/>
                </a:ext>
              </a:extLst>
            </p:cNvPr>
            <p:cNvSpPr/>
            <p:nvPr/>
          </p:nvSpPr>
          <p:spPr>
            <a:xfrm>
              <a:off x="3554457" y="39782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BEBAFCD9-8B32-4683-8C69-D3D37B9FC191}"/>
                </a:ext>
              </a:extLst>
            </p:cNvPr>
            <p:cNvSpPr/>
            <p:nvPr/>
          </p:nvSpPr>
          <p:spPr>
            <a:xfrm>
              <a:off x="6072301" y="39655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23F1B570-5722-455A-B59E-7CD25CA0B068}"/>
                </a:ext>
              </a:extLst>
            </p:cNvPr>
            <p:cNvSpPr/>
            <p:nvPr/>
          </p:nvSpPr>
          <p:spPr>
            <a:xfrm>
              <a:off x="6346997" y="39655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6" name="TextBox 95">
            <a:extLst>
              <a:ext uri="{FF2B5EF4-FFF2-40B4-BE49-F238E27FC236}">
                <a16:creationId xmlns:a16="http://schemas.microsoft.com/office/drawing/2014/main" id="{46AD5C9D-2277-400E-8CC2-794413E36383}"/>
              </a:ext>
            </a:extLst>
          </p:cNvPr>
          <p:cNvSpPr txBox="1"/>
          <p:nvPr/>
        </p:nvSpPr>
        <p:spPr>
          <a:xfrm>
            <a:off x="253557" y="4512740"/>
            <a:ext cx="8325292" cy="309315"/>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Type</a:t>
            </a:r>
            <a:r>
              <a:rPr lang="en-US" sz="2400" dirty="0">
                <a:latin typeface="Calibri" panose="020F0502020204030204" pitchFamily="34" charset="0"/>
                <a:cs typeface="Calibri" panose="020F0502020204030204" pitchFamily="34" charset="0"/>
              </a:rPr>
              <a:t> of a thread = Sequence of global states g</a:t>
            </a:r>
            <a:r>
              <a:rPr lang="en-US" sz="2400" baseline="-25000" dirty="0">
                <a:latin typeface="Calibri" panose="020F0502020204030204" pitchFamily="34" charset="0"/>
                <a:cs typeface="Calibri" panose="020F0502020204030204" pitchFamily="34" charset="0"/>
              </a:rPr>
              <a:t>0</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1</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2</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3</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5</a:t>
            </a:r>
            <a:r>
              <a:rPr lang="en-US" sz="2400" dirty="0"/>
              <a:t>|</a:t>
            </a:r>
            <a:r>
              <a:rPr lang="en-US" sz="2400" dirty="0">
                <a:latin typeface="Calibri" panose="020F0502020204030204" pitchFamily="34" charset="0"/>
                <a:cs typeface="Calibri" panose="020F0502020204030204" pitchFamily="34" charset="0"/>
              </a:rPr>
              <a:t>g</a:t>
            </a:r>
            <a:r>
              <a:rPr lang="en-US" sz="2400" baseline="-25000" dirty="0">
                <a:latin typeface="Calibri" panose="020F0502020204030204" pitchFamily="34" charset="0"/>
                <a:cs typeface="Calibri" panose="020F0502020204030204" pitchFamily="34" charset="0"/>
              </a:rPr>
              <a:t>6</a:t>
            </a:r>
          </a:p>
        </p:txBody>
      </p:sp>
      <p:sp>
        <p:nvSpPr>
          <p:cNvPr id="98" name="TextBox 97">
            <a:extLst>
              <a:ext uri="{FF2B5EF4-FFF2-40B4-BE49-F238E27FC236}">
                <a16:creationId xmlns:a16="http://schemas.microsoft.com/office/drawing/2014/main" id="{AC299862-A3EF-4604-A624-BEAB957A751E}"/>
              </a:ext>
            </a:extLst>
          </p:cNvPr>
          <p:cNvSpPr txBox="1"/>
          <p:nvPr/>
        </p:nvSpPr>
        <p:spPr>
          <a:xfrm>
            <a:off x="812233" y="6185776"/>
            <a:ext cx="349833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Element of </a:t>
            </a:r>
            <a:r>
              <a:rPr lang="en-US" sz="2400" dirty="0" err="1">
                <a:solidFill>
                  <a:srgbClr val="FF0000"/>
                </a:solidFill>
                <a:latin typeface="Calibri" panose="020F0502020204030204" pitchFamily="34" charset="0"/>
                <a:cs typeface="Calibri" panose="020F0502020204030204" pitchFamily="34" charset="0"/>
              </a:rPr>
              <a:t>semilinear</a:t>
            </a:r>
            <a:r>
              <a:rPr lang="en-US" sz="2400" dirty="0">
                <a:solidFill>
                  <a:srgbClr val="FF000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set  </a:t>
            </a:r>
            <a:endParaRPr lang="en-US" sz="2400" baseline="-250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ACE1B052-28ED-4E85-AEC0-AEB4DE88C827}"/>
              </a:ext>
            </a:extLst>
          </p:cNvPr>
          <p:cNvGrpSpPr/>
          <p:nvPr/>
        </p:nvGrpSpPr>
        <p:grpSpPr>
          <a:xfrm>
            <a:off x="3459616" y="4991948"/>
            <a:ext cx="2120255" cy="395772"/>
            <a:chOff x="706072" y="4591329"/>
            <a:chExt cx="2120255" cy="395772"/>
          </a:xfrm>
        </p:grpSpPr>
        <p:sp>
          <p:nvSpPr>
            <p:cNvPr id="116" name="Oval 115">
              <a:extLst>
                <a:ext uri="{FF2B5EF4-FFF2-40B4-BE49-F238E27FC236}">
                  <a16:creationId xmlns:a16="http://schemas.microsoft.com/office/drawing/2014/main" id="{B1734A05-17A2-4E24-B8EA-34FEF9DEC081}"/>
                </a:ext>
              </a:extLst>
            </p:cNvPr>
            <p:cNvSpPr/>
            <p:nvPr/>
          </p:nvSpPr>
          <p:spPr>
            <a:xfrm>
              <a:off x="947239" y="481105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C7B3298A-5C81-468C-A9DB-CEB478E4BF36}"/>
                </a:ext>
              </a:extLst>
            </p:cNvPr>
            <p:cNvSpPr/>
            <p:nvPr/>
          </p:nvSpPr>
          <p:spPr>
            <a:xfrm>
              <a:off x="1213309" y="481105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A0DFB85E-625E-42A2-A6C1-06F2110C3370}"/>
                </a:ext>
              </a:extLst>
            </p:cNvPr>
            <p:cNvSpPr/>
            <p:nvPr/>
          </p:nvSpPr>
          <p:spPr>
            <a:xfrm>
              <a:off x="1577753" y="480186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13B9FCFA-359E-451D-8D23-BF28F815EDD1}"/>
                </a:ext>
              </a:extLst>
            </p:cNvPr>
            <p:cNvSpPr/>
            <p:nvPr/>
          </p:nvSpPr>
          <p:spPr>
            <a:xfrm>
              <a:off x="2176492" y="479900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BF0F61A3-49A0-40EC-98B8-CD10C96F26FA}"/>
                </a:ext>
              </a:extLst>
            </p:cNvPr>
            <p:cNvSpPr/>
            <p:nvPr/>
          </p:nvSpPr>
          <p:spPr>
            <a:xfrm>
              <a:off x="1827891" y="480668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7B769C87-ABF2-48C3-9521-F84FE620AAE5}"/>
                </a:ext>
              </a:extLst>
            </p:cNvPr>
            <p:cNvSpPr/>
            <p:nvPr/>
          </p:nvSpPr>
          <p:spPr>
            <a:xfrm>
              <a:off x="2443266" y="4801863"/>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BC583BDE-8D56-4FD4-9507-67FC10ED7483}"/>
                </a:ext>
              </a:extLst>
            </p:cNvPr>
            <p:cNvSpPr/>
            <p:nvPr/>
          </p:nvSpPr>
          <p:spPr>
            <a:xfrm>
              <a:off x="1212849" y="4617453"/>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45B0D6C4-5AFB-45B2-B24D-B654FD3366E4}"/>
                </a:ext>
              </a:extLst>
            </p:cNvPr>
            <p:cNvSpPr/>
            <p:nvPr/>
          </p:nvSpPr>
          <p:spPr>
            <a:xfrm>
              <a:off x="947239" y="461745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0205DD03-BA14-4E12-8A7C-25EDB6D9897A}"/>
                </a:ext>
              </a:extLst>
            </p:cNvPr>
            <p:cNvSpPr/>
            <p:nvPr/>
          </p:nvSpPr>
          <p:spPr>
            <a:xfrm>
              <a:off x="1581601" y="460038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9D04732D-4DD2-401C-A8CB-1B6B903D919C}"/>
                </a:ext>
              </a:extLst>
            </p:cNvPr>
            <p:cNvSpPr/>
            <p:nvPr/>
          </p:nvSpPr>
          <p:spPr>
            <a:xfrm>
              <a:off x="2168570" y="459132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8688D836-A882-4DEB-BD82-DAC5071EDC51}"/>
                </a:ext>
              </a:extLst>
            </p:cNvPr>
            <p:cNvSpPr/>
            <p:nvPr/>
          </p:nvSpPr>
          <p:spPr>
            <a:xfrm>
              <a:off x="2443266" y="4591329"/>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116D2C9F-282C-4870-8799-516AC2013344}"/>
                </a:ext>
              </a:extLst>
            </p:cNvPr>
            <p:cNvSpPr txBox="1"/>
            <p:nvPr/>
          </p:nvSpPr>
          <p:spPr>
            <a:xfrm>
              <a:off x="1319988" y="4688878"/>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28" name="TextBox 127">
              <a:extLst>
                <a:ext uri="{FF2B5EF4-FFF2-40B4-BE49-F238E27FC236}">
                  <a16:creationId xmlns:a16="http://schemas.microsoft.com/office/drawing/2014/main" id="{D4A8C66C-F276-4B55-9DDB-1CEF1ED63EC0}"/>
                </a:ext>
              </a:extLst>
            </p:cNvPr>
            <p:cNvSpPr txBox="1"/>
            <p:nvPr/>
          </p:nvSpPr>
          <p:spPr>
            <a:xfrm>
              <a:off x="706072" y="4684645"/>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0DB04FD1-2698-4FF3-B524-B234B06E7076}"/>
                </a:ext>
              </a:extLst>
            </p:cNvPr>
            <p:cNvSpPr txBox="1"/>
            <p:nvPr/>
          </p:nvSpPr>
          <p:spPr>
            <a:xfrm>
              <a:off x="1933236" y="4682529"/>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31" name="TextBox 130">
              <a:extLst>
                <a:ext uri="{FF2B5EF4-FFF2-40B4-BE49-F238E27FC236}">
                  <a16:creationId xmlns:a16="http://schemas.microsoft.com/office/drawing/2014/main" id="{88468017-F01D-455B-9D35-DB647E3A2CF2}"/>
                </a:ext>
              </a:extLst>
            </p:cNvPr>
            <p:cNvSpPr txBox="1"/>
            <p:nvPr/>
          </p:nvSpPr>
          <p:spPr>
            <a:xfrm>
              <a:off x="2548687" y="4674271"/>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grpSp>
      <p:sp>
        <p:nvSpPr>
          <p:cNvPr id="132" name="TextBox 131">
            <a:extLst>
              <a:ext uri="{FF2B5EF4-FFF2-40B4-BE49-F238E27FC236}">
                <a16:creationId xmlns:a16="http://schemas.microsoft.com/office/drawing/2014/main" id="{A3D3BA17-315E-4706-BEF9-F686F97987EE}"/>
              </a:ext>
            </a:extLst>
          </p:cNvPr>
          <p:cNvSpPr txBox="1"/>
          <p:nvPr/>
        </p:nvSpPr>
        <p:spPr>
          <a:xfrm>
            <a:off x="415669" y="5079786"/>
            <a:ext cx="3175421"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Spawn word of thread =</a:t>
            </a:r>
            <a:endParaRPr lang="en-US" sz="2400" baseline="-25000" dirty="0">
              <a:latin typeface="Calibri" panose="020F0502020204030204" pitchFamily="34" charset="0"/>
              <a:cs typeface="Calibri" panose="020F0502020204030204" pitchFamily="34" charset="0"/>
            </a:endParaRPr>
          </a:p>
        </p:txBody>
      </p:sp>
      <p:cxnSp>
        <p:nvCxnSpPr>
          <p:cNvPr id="133" name="Straight Connector 132">
            <a:extLst>
              <a:ext uri="{FF2B5EF4-FFF2-40B4-BE49-F238E27FC236}">
                <a16:creationId xmlns:a16="http://schemas.microsoft.com/office/drawing/2014/main" id="{1DAE325C-FD95-4A99-9747-B5D1154B15AA}"/>
              </a:ext>
            </a:extLst>
          </p:cNvPr>
          <p:cNvCxnSpPr>
            <a:cxnSpLocks/>
          </p:cNvCxnSpPr>
          <p:nvPr/>
        </p:nvCxnSpPr>
        <p:spPr bwMode="auto">
          <a:xfrm>
            <a:off x="480339" y="5169397"/>
            <a:ext cx="1603219" cy="9103"/>
          </a:xfrm>
          <a:prstGeom prst="line">
            <a:avLst/>
          </a:prstGeom>
          <a:solidFill>
            <a:srgbClr val="CCFFFF"/>
          </a:solidFill>
          <a:ln w="25400" cap="flat" cmpd="sng" algn="ctr">
            <a:solidFill>
              <a:schemeClr val="accent4"/>
            </a:solidFill>
            <a:prstDash val="solid"/>
            <a:round/>
            <a:headEnd type="none" w="med" len="med"/>
            <a:tailEnd type="none" w="med" len="med"/>
          </a:ln>
          <a:effectLst/>
        </p:spPr>
      </p:cxnSp>
      <p:sp>
        <p:nvSpPr>
          <p:cNvPr id="134" name="TextBox 133">
            <a:extLst>
              <a:ext uri="{FF2B5EF4-FFF2-40B4-BE49-F238E27FC236}">
                <a16:creationId xmlns:a16="http://schemas.microsoft.com/office/drawing/2014/main" id="{4863D24D-303A-42D9-8635-8FB7A0A1B2F9}"/>
              </a:ext>
            </a:extLst>
          </p:cNvPr>
          <p:cNvSpPr txBox="1"/>
          <p:nvPr/>
        </p:nvSpPr>
        <p:spPr>
          <a:xfrm>
            <a:off x="336616" y="5332474"/>
            <a:ext cx="1865639" cy="298223"/>
          </a:xfrm>
          <a:prstGeom prst="rect">
            <a:avLst/>
          </a:prstGeom>
          <a:noFill/>
        </p:spPr>
        <p:txBody>
          <a:bodyPr wrap="none" rtlCol="0">
            <a:spAutoFit/>
          </a:bodyPr>
          <a:lstStyle/>
          <a:p>
            <a:pPr algn="l"/>
            <a:r>
              <a:rPr lang="en-US" sz="2400" dirty="0">
                <a:solidFill>
                  <a:srgbClr val="FF0000"/>
                </a:solidFill>
                <a:latin typeface="Calibri" panose="020F0502020204030204" pitchFamily="34" charset="0"/>
                <a:cs typeface="Calibri" panose="020F0502020204030204" pitchFamily="34" charset="0"/>
              </a:rPr>
              <a:t>Spawn vector</a:t>
            </a:r>
          </a:p>
        </p:txBody>
      </p:sp>
      <p:cxnSp>
        <p:nvCxnSpPr>
          <p:cNvPr id="136" name="Straight Arrow Connector 135">
            <a:extLst>
              <a:ext uri="{FF2B5EF4-FFF2-40B4-BE49-F238E27FC236}">
                <a16:creationId xmlns:a16="http://schemas.microsoft.com/office/drawing/2014/main" id="{6AE0F9E0-ACCB-47C8-B031-91C16EADC65E}"/>
              </a:ext>
            </a:extLst>
          </p:cNvPr>
          <p:cNvCxnSpPr>
            <a:cxnSpLocks/>
          </p:cNvCxnSpPr>
          <p:nvPr/>
        </p:nvCxnSpPr>
        <p:spPr>
          <a:xfrm flipV="1">
            <a:off x="3102574" y="5456023"/>
            <a:ext cx="1098723" cy="657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AF2536E-1BB3-4413-BA73-D7695884F758}"/>
              </a:ext>
            </a:extLst>
          </p:cNvPr>
          <p:cNvSpPr txBox="1"/>
          <p:nvPr/>
        </p:nvSpPr>
        <p:spPr>
          <a:xfrm>
            <a:off x="7932204" y="5121078"/>
            <a:ext cx="823720" cy="298223"/>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base</a:t>
            </a:r>
            <a:endParaRPr lang="en-US" sz="2400" baseline="-25000" dirty="0">
              <a:latin typeface="Calibri" panose="020F0502020204030204" pitchFamily="34" charset="0"/>
              <a:cs typeface="Calibri" panose="020F0502020204030204" pitchFamily="34" charset="0"/>
            </a:endParaRPr>
          </a:p>
        </p:txBody>
      </p:sp>
      <p:sp>
        <p:nvSpPr>
          <p:cNvPr id="106" name="TextBox 105">
            <a:extLst>
              <a:ext uri="{FF2B5EF4-FFF2-40B4-BE49-F238E27FC236}">
                <a16:creationId xmlns:a16="http://schemas.microsoft.com/office/drawing/2014/main" id="{D6B93FBF-DCE2-47C1-B409-E39740392097}"/>
              </a:ext>
            </a:extLst>
          </p:cNvPr>
          <p:cNvSpPr txBox="1"/>
          <p:nvPr/>
        </p:nvSpPr>
        <p:spPr>
          <a:xfrm>
            <a:off x="7942407" y="5827725"/>
            <a:ext cx="1012859" cy="298223"/>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period</a:t>
            </a:r>
            <a:endParaRPr lang="en-US" sz="2400" baseline="-25000" dirty="0">
              <a:latin typeface="Calibri" panose="020F0502020204030204" pitchFamily="34" charset="0"/>
              <a:cs typeface="Calibri" panose="020F0502020204030204" pitchFamily="34" charset="0"/>
            </a:endParaRPr>
          </a:p>
        </p:txBody>
      </p:sp>
      <p:grpSp>
        <p:nvGrpSpPr>
          <p:cNvPr id="107" name="Group 106">
            <a:extLst>
              <a:ext uri="{FF2B5EF4-FFF2-40B4-BE49-F238E27FC236}">
                <a16:creationId xmlns:a16="http://schemas.microsoft.com/office/drawing/2014/main" id="{1ACCF76A-FC31-4B04-B698-DC68C48C22C7}"/>
              </a:ext>
            </a:extLst>
          </p:cNvPr>
          <p:cNvGrpSpPr/>
          <p:nvPr/>
        </p:nvGrpSpPr>
        <p:grpSpPr>
          <a:xfrm>
            <a:off x="5434286" y="4962864"/>
            <a:ext cx="2528222" cy="1225158"/>
            <a:chOff x="568818" y="5449233"/>
            <a:chExt cx="2528222" cy="1225158"/>
          </a:xfrm>
        </p:grpSpPr>
        <p:grpSp>
          <p:nvGrpSpPr>
            <p:cNvPr id="108" name="Group 107">
              <a:extLst>
                <a:ext uri="{FF2B5EF4-FFF2-40B4-BE49-F238E27FC236}">
                  <a16:creationId xmlns:a16="http://schemas.microsoft.com/office/drawing/2014/main" id="{B421D001-8476-48E3-B0A2-74A95FDD1837}"/>
                </a:ext>
              </a:extLst>
            </p:cNvPr>
            <p:cNvGrpSpPr/>
            <p:nvPr/>
          </p:nvGrpSpPr>
          <p:grpSpPr>
            <a:xfrm>
              <a:off x="976333" y="5503807"/>
              <a:ext cx="2120255" cy="386721"/>
              <a:chOff x="706072" y="4600380"/>
              <a:chExt cx="2120255" cy="386721"/>
            </a:xfrm>
          </p:grpSpPr>
          <p:sp>
            <p:nvSpPr>
              <p:cNvPr id="148" name="Oval 147">
                <a:extLst>
                  <a:ext uri="{FF2B5EF4-FFF2-40B4-BE49-F238E27FC236}">
                    <a16:creationId xmlns:a16="http://schemas.microsoft.com/office/drawing/2014/main" id="{95E2BE4E-44DA-4B50-94B4-ABC2333599BD}"/>
                  </a:ext>
                </a:extLst>
              </p:cNvPr>
              <p:cNvSpPr/>
              <p:nvPr/>
            </p:nvSpPr>
            <p:spPr>
              <a:xfrm>
                <a:off x="1577753" y="480186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CD107260-C790-4A79-85DA-2D875AFE09B8}"/>
                  </a:ext>
                </a:extLst>
              </p:cNvPr>
              <p:cNvSpPr/>
              <p:nvPr/>
            </p:nvSpPr>
            <p:spPr>
              <a:xfrm>
                <a:off x="1827891" y="480668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A34B75EA-682A-441F-BA33-52BA543D3363}"/>
                  </a:ext>
                </a:extLst>
              </p:cNvPr>
              <p:cNvSpPr/>
              <p:nvPr/>
            </p:nvSpPr>
            <p:spPr>
              <a:xfrm>
                <a:off x="1581601" y="460038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DE757D64-9AAF-463D-BAD3-28605430AA1D}"/>
                  </a:ext>
                </a:extLst>
              </p:cNvPr>
              <p:cNvSpPr txBox="1"/>
              <p:nvPr/>
            </p:nvSpPr>
            <p:spPr>
              <a:xfrm>
                <a:off x="1319988" y="4688878"/>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F2EF1748-E3FA-480A-A213-353B7E9F4150}"/>
                  </a:ext>
                </a:extLst>
              </p:cNvPr>
              <p:cNvSpPr txBox="1"/>
              <p:nvPr/>
            </p:nvSpPr>
            <p:spPr>
              <a:xfrm>
                <a:off x="706072" y="4684645"/>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3BE767D5-BE79-46A8-BC9A-C327C8FD0955}"/>
                  </a:ext>
                </a:extLst>
              </p:cNvPr>
              <p:cNvSpPr txBox="1"/>
              <p:nvPr/>
            </p:nvSpPr>
            <p:spPr>
              <a:xfrm>
                <a:off x="1933236" y="4682529"/>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54" name="TextBox 153">
                <a:extLst>
                  <a:ext uri="{FF2B5EF4-FFF2-40B4-BE49-F238E27FC236}">
                    <a16:creationId xmlns:a16="http://schemas.microsoft.com/office/drawing/2014/main" id="{8FF70D89-B796-489C-94B6-B40E5A768D31}"/>
                  </a:ext>
                </a:extLst>
              </p:cNvPr>
              <p:cNvSpPr txBox="1"/>
              <p:nvPr/>
            </p:nvSpPr>
            <p:spPr>
              <a:xfrm>
                <a:off x="2548687" y="4674271"/>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grpSp>
        <p:sp>
          <p:nvSpPr>
            <p:cNvPr id="109" name="TextBox 108">
              <a:extLst>
                <a:ext uri="{FF2B5EF4-FFF2-40B4-BE49-F238E27FC236}">
                  <a16:creationId xmlns:a16="http://schemas.microsoft.com/office/drawing/2014/main" id="{7B4FA6E6-F19C-46C1-B304-2BB7D54630CC}"/>
                </a:ext>
              </a:extLst>
            </p:cNvPr>
            <p:cNvSpPr txBox="1"/>
            <p:nvPr/>
          </p:nvSpPr>
          <p:spPr>
            <a:xfrm>
              <a:off x="713625" y="5600750"/>
              <a:ext cx="407484"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 </a:t>
              </a:r>
              <a:endParaRPr lang="en-US" sz="2400" baseline="-25000" dirty="0">
                <a:latin typeface="Calibri" panose="020F0502020204030204" pitchFamily="34" charset="0"/>
                <a:cs typeface="Calibri" panose="020F0502020204030204" pitchFamily="34" charset="0"/>
              </a:endParaRPr>
            </a:p>
          </p:txBody>
        </p:sp>
        <p:grpSp>
          <p:nvGrpSpPr>
            <p:cNvPr id="110" name="Group 109">
              <a:extLst>
                <a:ext uri="{FF2B5EF4-FFF2-40B4-BE49-F238E27FC236}">
                  <a16:creationId xmlns:a16="http://schemas.microsoft.com/office/drawing/2014/main" id="{B882923F-8501-47F4-8299-E7680147CA57}"/>
                </a:ext>
              </a:extLst>
            </p:cNvPr>
            <p:cNvGrpSpPr/>
            <p:nvPr/>
          </p:nvGrpSpPr>
          <p:grpSpPr>
            <a:xfrm>
              <a:off x="568818" y="6343843"/>
              <a:ext cx="2528222" cy="330548"/>
              <a:chOff x="568818" y="6343843"/>
              <a:chExt cx="2528222" cy="330548"/>
            </a:xfrm>
          </p:grpSpPr>
          <p:grpSp>
            <p:nvGrpSpPr>
              <p:cNvPr id="115" name="Group 114">
                <a:extLst>
                  <a:ext uri="{FF2B5EF4-FFF2-40B4-BE49-F238E27FC236}">
                    <a16:creationId xmlns:a16="http://schemas.microsoft.com/office/drawing/2014/main" id="{63F44A09-5634-4532-8256-92B3DB1F9751}"/>
                  </a:ext>
                </a:extLst>
              </p:cNvPr>
              <p:cNvGrpSpPr/>
              <p:nvPr/>
            </p:nvGrpSpPr>
            <p:grpSpPr>
              <a:xfrm>
                <a:off x="976785" y="6343843"/>
                <a:ext cx="2120255" cy="312830"/>
                <a:chOff x="706072" y="4674271"/>
                <a:chExt cx="2120255" cy="312830"/>
              </a:xfrm>
            </p:grpSpPr>
            <p:sp>
              <p:nvSpPr>
                <p:cNvPr id="138" name="Oval 137">
                  <a:extLst>
                    <a:ext uri="{FF2B5EF4-FFF2-40B4-BE49-F238E27FC236}">
                      <a16:creationId xmlns:a16="http://schemas.microsoft.com/office/drawing/2014/main" id="{8FA6E83A-CD03-4829-B608-1024B00779E4}"/>
                    </a:ext>
                  </a:extLst>
                </p:cNvPr>
                <p:cNvSpPr/>
                <p:nvPr/>
              </p:nvSpPr>
              <p:spPr>
                <a:xfrm>
                  <a:off x="947239" y="4811054"/>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03651B89-8C7E-4D3C-84CB-6AB2BC986936}"/>
                    </a:ext>
                  </a:extLst>
                </p:cNvPr>
                <p:cNvSpPr/>
                <p:nvPr/>
              </p:nvSpPr>
              <p:spPr>
                <a:xfrm>
                  <a:off x="1213309" y="481105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89FFB1BB-5459-4474-8578-0E6E9FEC30F6}"/>
                    </a:ext>
                  </a:extLst>
                </p:cNvPr>
                <p:cNvSpPr/>
                <p:nvPr/>
              </p:nvSpPr>
              <p:spPr>
                <a:xfrm>
                  <a:off x="2176492" y="479900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D44385C0-9712-4E60-87AC-943FA3D4E847}"/>
                    </a:ext>
                  </a:extLst>
                </p:cNvPr>
                <p:cNvSpPr/>
                <p:nvPr/>
              </p:nvSpPr>
              <p:spPr>
                <a:xfrm>
                  <a:off x="2443266" y="4801863"/>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TextBox 143">
                  <a:extLst>
                    <a:ext uri="{FF2B5EF4-FFF2-40B4-BE49-F238E27FC236}">
                      <a16:creationId xmlns:a16="http://schemas.microsoft.com/office/drawing/2014/main" id="{104725CF-0295-4418-AFDF-1DD7184CD48C}"/>
                    </a:ext>
                  </a:extLst>
                </p:cNvPr>
                <p:cNvSpPr txBox="1"/>
                <p:nvPr/>
              </p:nvSpPr>
              <p:spPr>
                <a:xfrm>
                  <a:off x="1319988" y="4688878"/>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45" name="TextBox 144">
                  <a:extLst>
                    <a:ext uri="{FF2B5EF4-FFF2-40B4-BE49-F238E27FC236}">
                      <a16:creationId xmlns:a16="http://schemas.microsoft.com/office/drawing/2014/main" id="{DDE7E1DC-8E16-413D-B958-4823F090DE97}"/>
                    </a:ext>
                  </a:extLst>
                </p:cNvPr>
                <p:cNvSpPr txBox="1"/>
                <p:nvPr/>
              </p:nvSpPr>
              <p:spPr>
                <a:xfrm>
                  <a:off x="706072" y="4684645"/>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90EDA4CB-9492-45A8-8918-D9EE61C1CEBC}"/>
                    </a:ext>
                  </a:extLst>
                </p:cNvPr>
                <p:cNvSpPr txBox="1"/>
                <p:nvPr/>
              </p:nvSpPr>
              <p:spPr>
                <a:xfrm>
                  <a:off x="1933236" y="4682529"/>
                  <a:ext cx="26161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sp>
              <p:nvSpPr>
                <p:cNvPr id="147" name="TextBox 146">
                  <a:extLst>
                    <a:ext uri="{FF2B5EF4-FFF2-40B4-BE49-F238E27FC236}">
                      <a16:creationId xmlns:a16="http://schemas.microsoft.com/office/drawing/2014/main" id="{6804AB9E-11A2-4BF3-9ADC-E19EA3327A2D}"/>
                    </a:ext>
                  </a:extLst>
                </p:cNvPr>
                <p:cNvSpPr txBox="1"/>
                <p:nvPr/>
              </p:nvSpPr>
              <p:spPr>
                <a:xfrm>
                  <a:off x="2548687" y="4674271"/>
                  <a:ext cx="277640" cy="298223"/>
                </a:xfrm>
                <a:prstGeom prst="rect">
                  <a:avLst/>
                </a:prstGeom>
                <a:noFill/>
              </p:spPr>
              <p:txBody>
                <a:bodyPr wrap="none" rtlCol="0">
                  <a:spAutoFit/>
                </a:bodyPr>
                <a:lstStyle/>
                <a:p>
                  <a:pPr algn="l"/>
                  <a:r>
                    <a:rPr lang="en-US" sz="2400" dirty="0">
                      <a:latin typeface="Calibri" panose="020F0502020204030204" pitchFamily="34" charset="0"/>
                      <a:cs typeface="Calibri" panose="020F0502020204030204" pitchFamily="34" charset="0"/>
                    </a:rPr>
                    <a:t>)</a:t>
                  </a:r>
                  <a:endParaRPr lang="en-US" sz="2400" baseline="-25000" dirty="0">
                    <a:latin typeface="Calibri" panose="020F0502020204030204" pitchFamily="34" charset="0"/>
                    <a:cs typeface="Calibri" panose="020F0502020204030204" pitchFamily="34" charset="0"/>
                  </a:endParaRPr>
                </a:p>
              </p:txBody>
            </p:sp>
          </p:grpSp>
          <p:grpSp>
            <p:nvGrpSpPr>
              <p:cNvPr id="130" name="Group 129">
                <a:extLst>
                  <a:ext uri="{FF2B5EF4-FFF2-40B4-BE49-F238E27FC236}">
                    <a16:creationId xmlns:a16="http://schemas.microsoft.com/office/drawing/2014/main" id="{273CB8C9-8B6A-47BF-8433-F60C099D7EAF}"/>
                  </a:ext>
                </a:extLst>
              </p:cNvPr>
              <p:cNvGrpSpPr/>
              <p:nvPr/>
            </p:nvGrpSpPr>
            <p:grpSpPr>
              <a:xfrm>
                <a:off x="568818" y="6376168"/>
                <a:ext cx="462094" cy="298223"/>
                <a:chOff x="178574" y="6366068"/>
                <a:chExt cx="462094" cy="298223"/>
              </a:xfrm>
            </p:grpSpPr>
            <p:sp>
              <p:nvSpPr>
                <p:cNvPr id="135" name="TextBox 134">
                  <a:extLst>
                    <a:ext uri="{FF2B5EF4-FFF2-40B4-BE49-F238E27FC236}">
                      <a16:creationId xmlns:a16="http://schemas.microsoft.com/office/drawing/2014/main" id="{D2D41C40-834E-4D05-95F1-B3A21A2EF6EF}"/>
                    </a:ext>
                  </a:extLst>
                </p:cNvPr>
                <p:cNvSpPr txBox="1"/>
                <p:nvPr/>
              </p:nvSpPr>
              <p:spPr>
                <a:xfrm>
                  <a:off x="178574" y="6366068"/>
                  <a:ext cx="312690" cy="298223"/>
                </a:xfrm>
                <a:prstGeom prst="rect">
                  <a:avLst/>
                </a:prstGeom>
                <a:noFill/>
              </p:spPr>
              <p:txBody>
                <a:bodyPr wrap="square" rtlCol="0">
                  <a:spAutoFit/>
                </a:bodyPr>
                <a:lstStyle/>
                <a:p>
                  <a:pPr algn="l"/>
                  <a:r>
                    <a:rPr lang="en-US" sz="2400" dirty="0">
                      <a:latin typeface="Calibri" panose="020F0502020204030204" pitchFamily="34" charset="0"/>
                      <a:cs typeface="Calibri" panose="020F0502020204030204" pitchFamily="34" charset="0"/>
                    </a:rPr>
                    <a:t>2 </a:t>
                  </a:r>
                  <a:endParaRPr lang="en-US" sz="2400" baseline="-25000" dirty="0">
                    <a:latin typeface="Calibri" panose="020F0502020204030204" pitchFamily="34" charset="0"/>
                    <a:cs typeface="Calibri" panose="020F0502020204030204" pitchFamily="34" charset="0"/>
                  </a:endParaRPr>
                </a:p>
              </p:txBody>
            </p:sp>
            <p:pic>
              <p:nvPicPr>
                <p:cNvPr id="137" name="Picture 136" descr="\documentclass{article}&#10;\usepackage{amsmath}&#10;\pagestyle{empty}&#10;\begin{document}&#10;&#10;&#10;$\times$&#10;&#10;\end{document}" title="IguanaTex Bitmap Display">
                  <a:extLst>
                    <a:ext uri="{FF2B5EF4-FFF2-40B4-BE49-F238E27FC236}">
                      <a16:creationId xmlns:a16="http://schemas.microsoft.com/office/drawing/2014/main" id="{C63B876D-1B0B-4272-91BF-EF948FAB142B}"/>
                    </a:ext>
                  </a:extLst>
                </p:cNvPr>
                <p:cNvPicPr>
                  <a:picLocks noChangeAspect="1"/>
                </p:cNvPicPr>
                <p:nvPr>
                  <p:custDataLst>
                    <p:tags r:id="rId4"/>
                  </p:custDataLst>
                </p:nvPr>
              </p:nvPicPr>
              <p:blipFill>
                <a:blip r:embed="rId30" cstate="print">
                  <a:extLst>
                    <a:ext uri="{28A0092B-C50C-407E-A947-70E740481C1C}">
                      <a14:useLocalDpi xmlns:a14="http://schemas.microsoft.com/office/drawing/2010/main" val="0"/>
                    </a:ext>
                  </a:extLst>
                </a:blip>
                <a:stretch>
                  <a:fillRect/>
                </a:stretch>
              </p:blipFill>
              <p:spPr>
                <a:xfrm>
                  <a:off x="492554" y="6389220"/>
                  <a:ext cx="148114" cy="148114"/>
                </a:xfrm>
                <a:prstGeom prst="rect">
                  <a:avLst/>
                </a:prstGeom>
              </p:spPr>
            </p:pic>
          </p:grpSp>
        </p:grpSp>
        <p:pic>
          <p:nvPicPr>
            <p:cNvPr id="111" name="Picture 110" descr="\documentclass{article}&#10;\usepackage{amsmath}&#10;\pagestyle{empty}&#10;\begin{document}&#10;&#10;$\emptyset$&#10;&#10;&#10;\end{document}" title="IguanaTex Bitmap Display">
              <a:extLst>
                <a:ext uri="{FF2B5EF4-FFF2-40B4-BE49-F238E27FC236}">
                  <a16:creationId xmlns:a16="http://schemas.microsoft.com/office/drawing/2014/main" id="{D7AC0BE0-9322-408F-9012-C8FEF25BFF14}"/>
                </a:ext>
              </a:extLst>
            </p:cNvPr>
            <p:cNvPicPr>
              <a:picLocks noChangeAspect="1"/>
            </p:cNvPicPr>
            <p:nvPr>
              <p:custDataLst>
                <p:tags r:id="rId1"/>
              </p:custDataLst>
            </p:nvPr>
          </p:nvPicPr>
          <p:blipFill>
            <a:blip r:embed="rId31" cstate="print">
              <a:extLst>
                <a:ext uri="{28A0092B-C50C-407E-A947-70E740481C1C}">
                  <a14:useLocalDpi xmlns:a14="http://schemas.microsoft.com/office/drawing/2010/main" val="0"/>
                </a:ext>
              </a:extLst>
            </a:blip>
            <a:stretch>
              <a:fillRect/>
            </a:stretch>
          </p:blipFill>
          <p:spPr>
            <a:xfrm>
              <a:off x="1332642" y="5500374"/>
              <a:ext cx="167127" cy="349002"/>
            </a:xfrm>
            <a:prstGeom prst="rect">
              <a:avLst/>
            </a:prstGeom>
          </p:spPr>
        </p:pic>
        <p:pic>
          <p:nvPicPr>
            <p:cNvPr id="112" name="Picture 111" descr="\documentclass{article}&#10;\usepackage{amsmath}&#10;\pagestyle{empty}&#10;\begin{document}&#10;&#10;$\emptyset$&#10;&#10;&#10;\end{document}" title="IguanaTex Bitmap Display">
              <a:extLst>
                <a:ext uri="{FF2B5EF4-FFF2-40B4-BE49-F238E27FC236}">
                  <a16:creationId xmlns:a16="http://schemas.microsoft.com/office/drawing/2014/main" id="{3AC3A5C8-B311-4A6C-B271-C888B1598388}"/>
                </a:ext>
              </a:extLst>
            </p:cNvPr>
            <p:cNvPicPr>
              <a:picLocks noChangeAspect="1"/>
            </p:cNvPicPr>
            <p:nvPr>
              <p:custDataLst>
                <p:tags r:id="rId2"/>
              </p:custDataLst>
            </p:nvPr>
          </p:nvPicPr>
          <p:blipFill>
            <a:blip r:embed="rId31" cstate="print">
              <a:extLst>
                <a:ext uri="{28A0092B-C50C-407E-A947-70E740481C1C}">
                  <a14:useLocalDpi xmlns:a14="http://schemas.microsoft.com/office/drawing/2010/main" val="0"/>
                </a:ext>
              </a:extLst>
            </a:blip>
            <a:stretch>
              <a:fillRect/>
            </a:stretch>
          </p:blipFill>
          <p:spPr>
            <a:xfrm>
              <a:off x="2536232" y="5449233"/>
              <a:ext cx="167127" cy="349002"/>
            </a:xfrm>
            <a:prstGeom prst="rect">
              <a:avLst/>
            </a:prstGeom>
          </p:spPr>
        </p:pic>
        <p:pic>
          <p:nvPicPr>
            <p:cNvPr id="113" name="Picture 112" descr="\documentclass{article}&#10;\usepackage{amsmath}&#10;\pagestyle{empty}&#10;\begin{document}&#10;&#10;$\emptyset$&#10;&#10;&#10;\end{document}" title="IguanaTex Bitmap Display">
              <a:extLst>
                <a:ext uri="{FF2B5EF4-FFF2-40B4-BE49-F238E27FC236}">
                  <a16:creationId xmlns:a16="http://schemas.microsoft.com/office/drawing/2014/main" id="{59BA875D-8D21-458B-B4A4-13B231812CEC}"/>
                </a:ext>
              </a:extLst>
            </p:cNvPr>
            <p:cNvPicPr>
              <a:picLocks noChangeAspect="1"/>
            </p:cNvPicPr>
            <p:nvPr>
              <p:custDataLst>
                <p:tags r:id="rId3"/>
              </p:custDataLst>
            </p:nvPr>
          </p:nvPicPr>
          <p:blipFill>
            <a:blip r:embed="rId31" cstate="print">
              <a:extLst>
                <a:ext uri="{28A0092B-C50C-407E-A947-70E740481C1C}">
                  <a14:useLocalDpi xmlns:a14="http://schemas.microsoft.com/office/drawing/2010/main" val="0"/>
                </a:ext>
              </a:extLst>
            </a:blip>
            <a:stretch>
              <a:fillRect/>
            </a:stretch>
          </p:blipFill>
          <p:spPr>
            <a:xfrm>
              <a:off x="1908052" y="6262708"/>
              <a:ext cx="167127" cy="349002"/>
            </a:xfrm>
            <a:prstGeom prst="rect">
              <a:avLst/>
            </a:prstGeom>
          </p:spPr>
        </p:pic>
        <p:sp>
          <p:nvSpPr>
            <p:cNvPr id="114" name="Content Placeholder 36">
              <a:extLst>
                <a:ext uri="{FF2B5EF4-FFF2-40B4-BE49-F238E27FC236}">
                  <a16:creationId xmlns:a16="http://schemas.microsoft.com/office/drawing/2014/main" id="{E335ABAA-D753-4EF1-8DB0-93700A6BCEFE}"/>
                </a:ext>
              </a:extLst>
            </p:cNvPr>
            <p:cNvSpPr txBox="1">
              <a:spLocks/>
            </p:cNvSpPr>
            <p:nvPr/>
          </p:nvSpPr>
          <p:spPr bwMode="auto">
            <a:xfrm>
              <a:off x="1792168" y="5783067"/>
              <a:ext cx="392836" cy="46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nSpc>
                  <a:spcPct val="100000"/>
                </a:lnSpc>
                <a:buFontTx/>
                <a:buNone/>
              </a:pPr>
              <a:r>
                <a:rPr kumimoji="0" lang="en-US" kern="0" dirty="0"/>
                <a:t>+</a:t>
              </a:r>
            </a:p>
          </p:txBody>
        </p:sp>
      </p:grpSp>
    </p:spTree>
    <p:extLst>
      <p:ext uri="{BB962C8B-B14F-4D97-AF65-F5344CB8AC3E}">
        <p14:creationId xmlns:p14="http://schemas.microsoft.com/office/powerpoint/2010/main" val="315484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fade">
                                      <p:cBhvr>
                                        <p:cTn id="24" dur="500"/>
                                        <p:tgtEl>
                                          <p:spTgt spid="132"/>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childTnLst>
                                </p:cTn>
                              </p:par>
                              <p:par>
                                <p:cTn id="28" presetID="9" presetClass="entr" presetSubtype="0" fill="hold" grpId="0" nodeType="with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dissolve">
                                      <p:cBhvr>
                                        <p:cTn id="30" dur="500"/>
                                        <p:tgtEl>
                                          <p:spTgt spid="134"/>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6"/>
                                        </p:tgtEl>
                                        <p:attrNameLst>
                                          <p:attrName>style.visibility</p:attrName>
                                        </p:attrNameLst>
                                      </p:cBhvr>
                                      <p:to>
                                        <p:strVal val="visible"/>
                                      </p:to>
                                    </p:set>
                                    <p:animEffect transition="in" filter="fade">
                                      <p:cBhvr>
                                        <p:cTn id="39" dur="500"/>
                                        <p:tgtEl>
                                          <p:spTgt spid="1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500"/>
                                        <p:tgtEl>
                                          <p:spTgt spid="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6" grpId="0"/>
      <p:bldP spid="98" grpId="0"/>
      <p:bldP spid="132" grpId="0"/>
      <p:bldP spid="134" grpId="0"/>
      <p:bldP spid="105" grpId="0"/>
      <p:bldP spid="1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B8E9-809F-4C37-A7E3-7C4E9C0ECCFC}"/>
              </a:ext>
            </a:extLst>
          </p:cNvPr>
          <p:cNvSpPr>
            <a:spLocks noGrp="1"/>
          </p:cNvSpPr>
          <p:nvPr>
            <p:ph type="title"/>
          </p:nvPr>
        </p:nvSpPr>
        <p:spPr/>
        <p:txBody>
          <a:bodyPr/>
          <a:lstStyle/>
          <a:p>
            <a:r>
              <a:rPr lang="en-IN" sz="3300" dirty="0" err="1">
                <a:solidFill>
                  <a:schemeClr val="tx1"/>
                </a:solidFill>
              </a:rPr>
              <a:t>Semilinear</a:t>
            </a:r>
            <a:r>
              <a:rPr lang="en-IN" sz="3300" dirty="0">
                <a:solidFill>
                  <a:schemeClr val="tx1"/>
                </a:solidFill>
              </a:rPr>
              <a:t> Representation of Language</a:t>
            </a:r>
          </a:p>
        </p:txBody>
      </p:sp>
      <p:grpSp>
        <p:nvGrpSpPr>
          <p:cNvPr id="155" name="Group 154">
            <a:extLst>
              <a:ext uri="{FF2B5EF4-FFF2-40B4-BE49-F238E27FC236}">
                <a16:creationId xmlns:a16="http://schemas.microsoft.com/office/drawing/2014/main" id="{FC3A6051-0EA1-4DDC-AF4F-1FD014EFFDA1}"/>
              </a:ext>
            </a:extLst>
          </p:cNvPr>
          <p:cNvGrpSpPr/>
          <p:nvPr/>
        </p:nvGrpSpPr>
        <p:grpSpPr>
          <a:xfrm>
            <a:off x="685800" y="1427163"/>
            <a:ext cx="7391400" cy="1011237"/>
            <a:chOff x="5579871" y="5329396"/>
            <a:chExt cx="3302144" cy="1011237"/>
          </a:xfrm>
        </p:grpSpPr>
        <p:sp>
          <p:nvSpPr>
            <p:cNvPr id="156" name="Rectangle 3">
              <a:extLst>
                <a:ext uri="{FF2B5EF4-FFF2-40B4-BE49-F238E27FC236}">
                  <a16:creationId xmlns:a16="http://schemas.microsoft.com/office/drawing/2014/main" id="{35433995-9AED-4E82-B69E-CFF96CECFE43}"/>
                </a:ext>
              </a:extLst>
            </p:cNvPr>
            <p:cNvSpPr>
              <a:spLocks noChangeArrowheads="1"/>
            </p:cNvSpPr>
            <p:nvPr>
              <p:custDataLst>
                <p:tags r:id="rId1"/>
              </p:custDataLst>
            </p:nvPr>
          </p:nvSpPr>
          <p:spPr bwMode="auto">
            <a:xfrm>
              <a:off x="5579871" y="5329396"/>
              <a:ext cx="3302144" cy="345479"/>
            </a:xfrm>
            <a:prstGeom prst="rect">
              <a:avLst/>
            </a:prstGeom>
            <a:solidFill>
              <a:schemeClr val="accent1"/>
            </a:solidFill>
            <a:ln w="19050">
              <a:noFill/>
              <a:miter lim="800000"/>
              <a:headEnd/>
              <a:tailEnd/>
            </a:ln>
          </p:spPr>
          <p:txBody>
            <a:bodyPr wrap="square" anchor="ctr">
              <a:prstTxWarp prst="textNoShape">
                <a:avLst/>
              </a:prstTxWarp>
              <a:spAutoFit/>
            </a:bodyPr>
            <a:lstStyle/>
            <a:p>
              <a:endParaRPr lang="en-US" sz="2800" dirty="0"/>
            </a:p>
          </p:txBody>
        </p:sp>
        <p:sp>
          <p:nvSpPr>
            <p:cNvPr id="157" name="Rectangle 341">
              <a:extLst>
                <a:ext uri="{FF2B5EF4-FFF2-40B4-BE49-F238E27FC236}">
                  <a16:creationId xmlns:a16="http://schemas.microsoft.com/office/drawing/2014/main" id="{3C423888-B8C8-419D-BCB1-48B1A10E8F33}"/>
                </a:ext>
              </a:extLst>
            </p:cNvPr>
            <p:cNvSpPr txBox="1">
              <a:spLocks noChangeArrowheads="1"/>
            </p:cNvSpPr>
            <p:nvPr/>
          </p:nvSpPr>
          <p:spPr bwMode="auto">
            <a:xfrm>
              <a:off x="5588485" y="5331846"/>
              <a:ext cx="3293530" cy="100878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Parikh’s Theorem</a:t>
              </a:r>
              <a:endParaRPr kumimoji="0" lang="en-US" altLang="en-US" sz="2000" kern="0" dirty="0">
                <a:latin typeface="Calibri" panose="020F0502020204030204" pitchFamily="34" charset="0"/>
                <a:cs typeface="Calibri" panose="020F0502020204030204" pitchFamily="34" charset="0"/>
              </a:endParaRPr>
            </a:p>
            <a:p>
              <a:pPr marL="457200" indent="-457200">
                <a:lnSpc>
                  <a:spcPct val="90000"/>
                </a:lnSpc>
                <a:buFontTx/>
                <a:buNone/>
              </a:pPr>
              <a:r>
                <a:rPr kumimoji="0" lang="en-US" altLang="en-US" sz="2000" kern="0" dirty="0">
                  <a:latin typeface="Calibri" panose="020F0502020204030204" pitchFamily="34" charset="0"/>
                  <a:cs typeface="Calibri" panose="020F0502020204030204" pitchFamily="34" charset="0"/>
                </a:rPr>
                <a:t>Any CFL language is commutatively equivalent to a </a:t>
              </a:r>
              <a:r>
                <a:rPr kumimoji="0" lang="en-US" altLang="en-US" sz="2000" kern="0" dirty="0" err="1">
                  <a:latin typeface="Calibri" panose="020F0502020204030204" pitchFamily="34" charset="0"/>
                  <a:cs typeface="Calibri" panose="020F0502020204030204" pitchFamily="34" charset="0"/>
                </a:rPr>
                <a:t>semilinear</a:t>
              </a:r>
              <a:r>
                <a:rPr kumimoji="0" lang="en-US" altLang="en-US" sz="2000" kern="0" dirty="0">
                  <a:latin typeface="Calibri" panose="020F0502020204030204" pitchFamily="34" charset="0"/>
                  <a:cs typeface="Calibri" panose="020F0502020204030204" pitchFamily="34" charset="0"/>
                </a:rPr>
                <a:t> set. </a:t>
              </a:r>
              <a:endParaRPr kumimoji="0" lang="en-US" altLang="en-US" sz="2400" kern="0" dirty="0">
                <a:latin typeface="Calibri" panose="020F0502020204030204" pitchFamily="34" charset="0"/>
                <a:cs typeface="Calibri" panose="020F0502020204030204" pitchFamily="34" charset="0"/>
              </a:endParaRPr>
            </a:p>
          </p:txBody>
        </p:sp>
      </p:grpSp>
      <p:sp>
        <p:nvSpPr>
          <p:cNvPr id="207" name="TextBox 206">
            <a:extLst>
              <a:ext uri="{FF2B5EF4-FFF2-40B4-BE49-F238E27FC236}">
                <a16:creationId xmlns:a16="http://schemas.microsoft.com/office/drawing/2014/main" id="{A45F358D-D923-4D37-81CB-5CD7C55904FC}"/>
              </a:ext>
            </a:extLst>
          </p:cNvPr>
          <p:cNvSpPr txBox="1"/>
          <p:nvPr/>
        </p:nvSpPr>
        <p:spPr>
          <a:xfrm>
            <a:off x="609600" y="2923663"/>
            <a:ext cx="775311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err="1">
                <a:solidFill>
                  <a:prstClr val="black"/>
                </a:solidFill>
                <a:latin typeface="Calibri" panose="020F0502020204030204"/>
              </a:rPr>
              <a:t>Semilinearity</a:t>
            </a:r>
            <a:r>
              <a:rPr kumimoji="0" lang="en-IN" sz="2400" dirty="0">
                <a:solidFill>
                  <a:prstClr val="black"/>
                </a:solidFill>
                <a:latin typeface="Calibri" panose="020F0502020204030204"/>
              </a:rPr>
              <a:t> enables us to </a:t>
            </a:r>
            <a:r>
              <a:rPr kumimoji="0" lang="en-IN" sz="2400" dirty="0">
                <a:solidFill>
                  <a:srgbClr val="FF0000"/>
                </a:solidFill>
                <a:latin typeface="Calibri" panose="020F0502020204030204"/>
              </a:rPr>
              <a:t>shift tokens</a:t>
            </a:r>
            <a:r>
              <a:rPr kumimoji="0" lang="en-IN" sz="2400" dirty="0">
                <a:solidFill>
                  <a:prstClr val="black"/>
                </a:solidFill>
                <a:latin typeface="Calibri" panose="020F0502020204030204"/>
              </a:rPr>
              <a:t> between balloons</a:t>
            </a:r>
          </a:p>
        </p:txBody>
      </p:sp>
      <p:sp>
        <p:nvSpPr>
          <p:cNvPr id="208" name="TextBox 207">
            <a:extLst>
              <a:ext uri="{FF2B5EF4-FFF2-40B4-BE49-F238E27FC236}">
                <a16:creationId xmlns:a16="http://schemas.microsoft.com/office/drawing/2014/main" id="{7B56D842-66F0-41EA-AC63-461FC228C9C0}"/>
              </a:ext>
            </a:extLst>
          </p:cNvPr>
          <p:cNvSpPr txBox="1"/>
          <p:nvPr/>
        </p:nvSpPr>
        <p:spPr>
          <a:xfrm>
            <a:off x="423897" y="3934900"/>
            <a:ext cx="8124524"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Technique does not apply to certain more complex languages </a:t>
            </a:r>
          </a:p>
        </p:txBody>
      </p:sp>
      <p:sp>
        <p:nvSpPr>
          <p:cNvPr id="209" name="TextBox 208">
            <a:extLst>
              <a:ext uri="{FF2B5EF4-FFF2-40B4-BE49-F238E27FC236}">
                <a16:creationId xmlns:a16="http://schemas.microsoft.com/office/drawing/2014/main" id="{7B755E1B-B93A-4917-8DFC-ACF36CB5D7AE}"/>
              </a:ext>
            </a:extLst>
          </p:cNvPr>
          <p:cNvSpPr txBox="1"/>
          <p:nvPr/>
        </p:nvSpPr>
        <p:spPr>
          <a:xfrm>
            <a:off x="1066800" y="4800600"/>
            <a:ext cx="775311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a:t>
            </a:r>
            <a:r>
              <a:rPr kumimoji="0" lang="en-IN" sz="2400" dirty="0" err="1">
                <a:solidFill>
                  <a:prstClr val="black"/>
                </a:solidFill>
                <a:latin typeface="Calibri" panose="020F0502020204030204"/>
              </a:rPr>
              <a:t>eg</a:t>
            </a:r>
            <a:r>
              <a:rPr kumimoji="0" lang="en-IN" sz="2400" dirty="0">
                <a:solidFill>
                  <a:prstClr val="black"/>
                </a:solidFill>
                <a:latin typeface="Calibri" panose="020F0502020204030204"/>
              </a:rPr>
              <a:t> Higher Order Pushdown Languages </a:t>
            </a:r>
          </a:p>
        </p:txBody>
      </p:sp>
    </p:spTree>
    <p:extLst>
      <p:ext uri="{BB962C8B-B14F-4D97-AF65-F5344CB8AC3E}">
        <p14:creationId xmlns:p14="http://schemas.microsoft.com/office/powerpoint/2010/main" val="4229933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500"/>
                                        <p:tgtEl>
                                          <p:spTgt spid="2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p:bldP spid="2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F0F3-6C6E-6148-A245-EB01CBFC0794}"/>
              </a:ext>
            </a:extLst>
          </p:cNvPr>
          <p:cNvSpPr>
            <a:spLocks noGrp="1"/>
          </p:cNvSpPr>
          <p:nvPr>
            <p:ph type="title"/>
          </p:nvPr>
        </p:nvSpPr>
        <p:spPr/>
        <p:txBody>
          <a:bodyPr/>
          <a:lstStyle/>
          <a:p>
            <a:r>
              <a:rPr lang="en-US" sz="3300" dirty="0">
                <a:solidFill>
                  <a:schemeClr val="tx1"/>
                </a:solidFill>
                <a:latin typeface="Calibri" panose="020F0502020204030204" pitchFamily="34" charset="0"/>
                <a:cs typeface="Calibri" panose="020F0502020204030204" pitchFamily="34" charset="0"/>
              </a:rPr>
              <a:t>Multithreaded Shared-Memory</a:t>
            </a:r>
          </a:p>
        </p:txBody>
      </p:sp>
      <p:grpSp>
        <p:nvGrpSpPr>
          <p:cNvPr id="3" name="Group 2">
            <a:extLst>
              <a:ext uri="{FF2B5EF4-FFF2-40B4-BE49-F238E27FC236}">
                <a16:creationId xmlns:a16="http://schemas.microsoft.com/office/drawing/2014/main" id="{3DFC0EF2-A267-423E-897C-207616CD91D6}"/>
              </a:ext>
            </a:extLst>
          </p:cNvPr>
          <p:cNvGrpSpPr/>
          <p:nvPr/>
        </p:nvGrpSpPr>
        <p:grpSpPr>
          <a:xfrm>
            <a:off x="1363059" y="1431925"/>
            <a:ext cx="6975027" cy="3220151"/>
            <a:chOff x="1363059" y="1431925"/>
            <a:chExt cx="6975027" cy="3220151"/>
          </a:xfrm>
        </p:grpSpPr>
        <p:grpSp>
          <p:nvGrpSpPr>
            <p:cNvPr id="14" name="Group 13">
              <a:extLst>
                <a:ext uri="{FF2B5EF4-FFF2-40B4-BE49-F238E27FC236}">
                  <a16:creationId xmlns:a16="http://schemas.microsoft.com/office/drawing/2014/main" id="{0A9A1544-A638-40B8-980A-50295D5FB447}"/>
                </a:ext>
              </a:extLst>
            </p:cNvPr>
            <p:cNvGrpSpPr/>
            <p:nvPr/>
          </p:nvGrpSpPr>
          <p:grpSpPr>
            <a:xfrm>
              <a:off x="1752600" y="1431925"/>
              <a:ext cx="5172074" cy="1616075"/>
              <a:chOff x="1752600" y="1431925"/>
              <a:chExt cx="5172074" cy="1616075"/>
            </a:xfrm>
          </p:grpSpPr>
          <p:sp>
            <p:nvSpPr>
              <p:cNvPr id="5" name="Text Box 343">
                <a:extLst>
                  <a:ext uri="{FF2B5EF4-FFF2-40B4-BE49-F238E27FC236}">
                    <a16:creationId xmlns:a16="http://schemas.microsoft.com/office/drawing/2014/main" id="{AD40E95A-2364-AA4C-874B-313628ED800A}"/>
                  </a:ext>
                </a:extLst>
              </p:cNvPr>
              <p:cNvSpPr txBox="1">
                <a:spLocks noChangeArrowheads="1"/>
              </p:cNvSpPr>
              <p:nvPr/>
            </p:nvSpPr>
            <p:spPr bwMode="auto">
              <a:xfrm>
                <a:off x="3101975" y="1447800"/>
                <a:ext cx="1101725" cy="1587500"/>
              </a:xfrm>
              <a:prstGeom prst="rect">
                <a:avLst/>
              </a:prstGeom>
              <a:solidFill>
                <a:schemeClr val="accent1"/>
              </a:solidFill>
              <a:ln>
                <a:noFill/>
              </a:ln>
              <a:effectLst>
                <a:outerShdw dist="81320" dir="2319588" algn="ctr" rotWithShape="0">
                  <a:schemeClr val="bg2">
                    <a:alpha val="50000"/>
                  </a:schemeClr>
                </a:outerShdw>
              </a:effectLst>
            </p:spPr>
            <p:txBody>
              <a:bodyPr wrap="none"/>
              <a:lstStyle/>
              <a:p>
                <a:pPr algn="l"/>
                <a:endParaRPr lang="en-US" altLang="en-US" b="1" dirty="0">
                  <a:latin typeface="Calibri" panose="020F0502020204030204" pitchFamily="34" charset="0"/>
                  <a:cs typeface="Calibri" panose="020F0502020204030204" pitchFamily="34" charset="0"/>
                </a:endParaRPr>
              </a:p>
              <a:p>
                <a:pPr algn="l"/>
                <a:endParaRPr lang="en-US" altLang="en-US" b="1" dirty="0">
                  <a:latin typeface="Calibri" panose="020F0502020204030204" pitchFamily="34" charset="0"/>
                  <a:cs typeface="Calibri" panose="020F0502020204030204" pitchFamily="34" charset="0"/>
                </a:endParaRPr>
              </a:p>
              <a:p>
                <a:pPr algn="l"/>
                <a:endParaRPr lang="en-US" altLang="en-US" sz="1600" b="1" dirty="0">
                  <a:latin typeface="Calibri" panose="020F0502020204030204" pitchFamily="34" charset="0"/>
                  <a:cs typeface="Calibri" panose="020F0502020204030204" pitchFamily="34" charset="0"/>
                </a:endParaRPr>
              </a:p>
              <a:p>
                <a:pPr algn="l"/>
                <a:r>
                  <a:rPr lang="en-US" altLang="en-US" sz="1600" b="1" dirty="0">
                    <a:latin typeface="Calibri" panose="020F0502020204030204" pitchFamily="34" charset="0"/>
                    <a:cs typeface="Calibri" panose="020F0502020204030204" pitchFamily="34" charset="0"/>
                  </a:rPr>
                  <a:t> Thread</a:t>
                </a:r>
                <a:endParaRPr lang="en-US" altLang="en-US" sz="1600" i="1" dirty="0">
                  <a:latin typeface="Calibri" panose="020F0502020204030204" pitchFamily="34" charset="0"/>
                  <a:cs typeface="Calibri" panose="020F0502020204030204" pitchFamily="34" charset="0"/>
                </a:endParaRPr>
              </a:p>
            </p:txBody>
          </p:sp>
          <p:sp>
            <p:nvSpPr>
              <p:cNvPr id="17" name="Text Box 361">
                <a:extLst>
                  <a:ext uri="{FF2B5EF4-FFF2-40B4-BE49-F238E27FC236}">
                    <a16:creationId xmlns:a16="http://schemas.microsoft.com/office/drawing/2014/main" id="{91554E3B-6D6D-1F45-A5F6-144C47CCBFF5}"/>
                  </a:ext>
                </a:extLst>
              </p:cNvPr>
              <p:cNvSpPr txBox="1">
                <a:spLocks noChangeArrowheads="1"/>
              </p:cNvSpPr>
              <p:nvPr/>
            </p:nvSpPr>
            <p:spPr bwMode="auto">
              <a:xfrm>
                <a:off x="1752600" y="1431925"/>
                <a:ext cx="1108075" cy="1616075"/>
              </a:xfrm>
              <a:prstGeom prst="rect">
                <a:avLst/>
              </a:prstGeom>
              <a:solidFill>
                <a:srgbClr val="DADAF0"/>
              </a:solidFill>
              <a:ln>
                <a:noFill/>
              </a:ln>
              <a:effectLst>
                <a:outerShdw dist="81320" dir="2319588" algn="ctr" rotWithShape="0">
                  <a:schemeClr val="bg2">
                    <a:alpha val="50000"/>
                  </a:schemeClr>
                </a:outerShdw>
              </a:effectLst>
              <a:extLst>
                <a:ext uri="{91240B29-F687-4F45-9708-019B960494DF}">
                  <a14:hiddenLine xmlns:a14="http://schemas.microsoft.com/office/drawing/2010/main" w="19050">
                    <a:solidFill>
                      <a:srgbClr val="0C11E0"/>
                    </a:solidFill>
                    <a:miter lim="800000"/>
                    <a:headEnd/>
                    <a:tailEnd/>
                  </a14:hiddenLine>
                </a:ext>
              </a:extLst>
            </p:spPr>
            <p:txBody>
              <a:bodyPr wrap="none"/>
              <a:lstStyle/>
              <a:p>
                <a:pPr algn="l"/>
                <a:endParaRPr lang="en-US" altLang="en-US" i="1" dirty="0">
                  <a:latin typeface="Calibri" panose="020F0502020204030204" pitchFamily="34" charset="0"/>
                  <a:cs typeface="Calibri" panose="020F0502020204030204" pitchFamily="34" charset="0"/>
                </a:endParaRPr>
              </a:p>
              <a:p>
                <a:pPr algn="l"/>
                <a:endParaRPr lang="en-US" altLang="en-US" i="1" dirty="0">
                  <a:latin typeface="Calibri" panose="020F0502020204030204" pitchFamily="34" charset="0"/>
                  <a:cs typeface="Calibri" panose="020F0502020204030204" pitchFamily="34" charset="0"/>
                </a:endParaRPr>
              </a:p>
              <a:p>
                <a:pPr algn="l"/>
                <a:endParaRPr lang="en-US" altLang="en-US" sz="1600" b="1" i="1" dirty="0">
                  <a:latin typeface="Calibri" panose="020F0502020204030204" pitchFamily="34" charset="0"/>
                  <a:cs typeface="Calibri" panose="020F0502020204030204" pitchFamily="34" charset="0"/>
                </a:endParaRPr>
              </a:p>
              <a:p>
                <a:pPr algn="l"/>
                <a:r>
                  <a:rPr lang="en-US" altLang="en-US" sz="1600" b="1" i="1"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Thread</a:t>
                </a:r>
              </a:p>
              <a:p>
                <a:pPr algn="l"/>
                <a:r>
                  <a:rPr lang="en-US" altLang="en-US" sz="1600" dirty="0">
                    <a:latin typeface="Calibri" panose="020F0502020204030204" pitchFamily="34" charset="0"/>
                    <a:cs typeface="Calibri" panose="020F0502020204030204" pitchFamily="34" charset="0"/>
                    <a:sym typeface="MT Extra" pitchFamily="2" charset="77"/>
                  </a:rPr>
                  <a:t>    </a:t>
                </a:r>
              </a:p>
              <a:p>
                <a:pPr algn="l"/>
                <a:r>
                  <a:rPr lang="en-US" altLang="en-US" sz="1600" b="1" dirty="0">
                    <a:latin typeface="Calibri" panose="020F0502020204030204" pitchFamily="34" charset="0"/>
                    <a:cs typeface="Calibri" panose="020F0502020204030204" pitchFamily="34" charset="0"/>
                  </a:rPr>
                  <a:t> </a:t>
                </a:r>
              </a:p>
              <a:p>
                <a:pPr algn="l"/>
                <a:r>
                  <a:rPr lang="en-US" altLang="en-US" sz="1600" b="1" dirty="0">
                    <a:latin typeface="Calibri" panose="020F0502020204030204" pitchFamily="34" charset="0"/>
                    <a:cs typeface="Calibri" panose="020F0502020204030204" pitchFamily="34" charset="0"/>
                  </a:rPr>
                  <a:t>    </a:t>
                </a:r>
              </a:p>
            </p:txBody>
          </p:sp>
          <p:sp>
            <p:nvSpPr>
              <p:cNvPr id="20" name="Text Box 343">
                <a:extLst>
                  <a:ext uri="{FF2B5EF4-FFF2-40B4-BE49-F238E27FC236}">
                    <a16:creationId xmlns:a16="http://schemas.microsoft.com/office/drawing/2014/main" id="{6BCFB0E4-13F5-C242-9F3F-18E31A20D617}"/>
                  </a:ext>
                </a:extLst>
              </p:cNvPr>
              <p:cNvSpPr txBox="1">
                <a:spLocks noChangeArrowheads="1"/>
              </p:cNvSpPr>
              <p:nvPr/>
            </p:nvSpPr>
            <p:spPr bwMode="auto">
              <a:xfrm>
                <a:off x="5822949" y="1447800"/>
                <a:ext cx="1101725" cy="1587500"/>
              </a:xfrm>
              <a:prstGeom prst="rect">
                <a:avLst/>
              </a:prstGeom>
              <a:solidFill>
                <a:schemeClr val="accent1"/>
              </a:solidFill>
              <a:ln>
                <a:noFill/>
              </a:ln>
              <a:effectLst>
                <a:outerShdw dist="81320" dir="2319588" algn="ctr" rotWithShape="0">
                  <a:schemeClr val="bg2">
                    <a:alpha val="50000"/>
                  </a:schemeClr>
                </a:outerShdw>
              </a:effectLst>
            </p:spPr>
            <p:txBody>
              <a:bodyPr wrap="none"/>
              <a:lstStyle/>
              <a:p>
                <a:pPr algn="l"/>
                <a:endParaRPr lang="en-US" altLang="en-US" b="1" dirty="0">
                  <a:latin typeface="Calibri" panose="020F0502020204030204" pitchFamily="34" charset="0"/>
                  <a:cs typeface="Calibri" panose="020F0502020204030204" pitchFamily="34" charset="0"/>
                </a:endParaRPr>
              </a:p>
              <a:p>
                <a:pPr algn="l"/>
                <a:endParaRPr lang="en-US" altLang="en-US" b="1" dirty="0">
                  <a:latin typeface="Calibri" panose="020F0502020204030204" pitchFamily="34" charset="0"/>
                  <a:cs typeface="Calibri" panose="020F0502020204030204" pitchFamily="34" charset="0"/>
                </a:endParaRPr>
              </a:p>
              <a:p>
                <a:pPr algn="l"/>
                <a:endParaRPr lang="en-US" altLang="en-US" sz="1600" b="1" dirty="0">
                  <a:latin typeface="Calibri" panose="020F0502020204030204" pitchFamily="34" charset="0"/>
                  <a:cs typeface="Calibri" panose="020F0502020204030204" pitchFamily="34" charset="0"/>
                </a:endParaRPr>
              </a:p>
              <a:p>
                <a:pPr algn="l"/>
                <a:r>
                  <a:rPr lang="en-US" altLang="en-US" sz="1600" b="1" dirty="0">
                    <a:latin typeface="Calibri" panose="020F0502020204030204" pitchFamily="34" charset="0"/>
                    <a:cs typeface="Calibri" panose="020F0502020204030204" pitchFamily="34" charset="0"/>
                  </a:rPr>
                  <a:t> Thread</a:t>
                </a:r>
                <a:endParaRPr lang="en-US" altLang="en-US" sz="1600" i="1" dirty="0">
                  <a:latin typeface="Calibri" panose="020F0502020204030204" pitchFamily="34" charset="0"/>
                  <a:cs typeface="Calibri" panose="020F0502020204030204" pitchFamily="34" charset="0"/>
                </a:endParaRPr>
              </a:p>
            </p:txBody>
          </p:sp>
          <p:sp>
            <p:nvSpPr>
              <p:cNvPr id="23" name="Text Box 361">
                <a:extLst>
                  <a:ext uri="{FF2B5EF4-FFF2-40B4-BE49-F238E27FC236}">
                    <a16:creationId xmlns:a16="http://schemas.microsoft.com/office/drawing/2014/main" id="{041F256E-298F-6847-A707-AEC0F4BC834D}"/>
                  </a:ext>
                </a:extLst>
              </p:cNvPr>
              <p:cNvSpPr txBox="1">
                <a:spLocks noChangeArrowheads="1"/>
              </p:cNvSpPr>
              <p:nvPr/>
            </p:nvSpPr>
            <p:spPr bwMode="auto">
              <a:xfrm>
                <a:off x="4473575" y="1431925"/>
                <a:ext cx="1108075" cy="1616075"/>
              </a:xfrm>
              <a:prstGeom prst="rect">
                <a:avLst/>
              </a:prstGeom>
              <a:solidFill>
                <a:srgbClr val="DADAF0"/>
              </a:solidFill>
              <a:ln>
                <a:noFill/>
              </a:ln>
              <a:effectLst>
                <a:outerShdw dist="81320" dir="2319588" algn="ctr" rotWithShape="0">
                  <a:schemeClr val="bg2">
                    <a:alpha val="50000"/>
                  </a:schemeClr>
                </a:outerShdw>
              </a:effectLst>
              <a:extLst>
                <a:ext uri="{91240B29-F687-4F45-9708-019B960494DF}">
                  <a14:hiddenLine xmlns:a14="http://schemas.microsoft.com/office/drawing/2010/main" w="19050">
                    <a:solidFill>
                      <a:srgbClr val="0C11E0"/>
                    </a:solidFill>
                    <a:miter lim="800000"/>
                    <a:headEnd/>
                    <a:tailEnd/>
                  </a14:hiddenLine>
                </a:ext>
              </a:extLst>
            </p:spPr>
            <p:txBody>
              <a:bodyPr wrap="none"/>
              <a:lstStyle/>
              <a:p>
                <a:pPr algn="l"/>
                <a:endParaRPr lang="en-US" altLang="en-US" i="1" dirty="0">
                  <a:latin typeface="Calibri" panose="020F0502020204030204" pitchFamily="34" charset="0"/>
                  <a:cs typeface="Calibri" panose="020F0502020204030204" pitchFamily="34" charset="0"/>
                </a:endParaRPr>
              </a:p>
              <a:p>
                <a:pPr algn="l"/>
                <a:endParaRPr lang="en-US" altLang="en-US" i="1" dirty="0">
                  <a:latin typeface="Calibri" panose="020F0502020204030204" pitchFamily="34" charset="0"/>
                  <a:cs typeface="Calibri" panose="020F0502020204030204" pitchFamily="34" charset="0"/>
                </a:endParaRPr>
              </a:p>
              <a:p>
                <a:pPr algn="l"/>
                <a:endParaRPr lang="en-US" altLang="en-US" sz="1600" b="1" i="1" dirty="0">
                  <a:latin typeface="Calibri" panose="020F0502020204030204" pitchFamily="34" charset="0"/>
                  <a:cs typeface="Calibri" panose="020F0502020204030204" pitchFamily="34" charset="0"/>
                </a:endParaRPr>
              </a:p>
              <a:p>
                <a:pPr algn="l"/>
                <a:r>
                  <a:rPr lang="en-US" altLang="en-US" sz="1600" b="1" i="1"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Thread</a:t>
                </a:r>
              </a:p>
              <a:p>
                <a:pPr algn="l"/>
                <a:r>
                  <a:rPr lang="en-US" altLang="en-US" sz="1600" dirty="0">
                    <a:latin typeface="Calibri" panose="020F0502020204030204" pitchFamily="34" charset="0"/>
                    <a:cs typeface="Calibri" panose="020F0502020204030204" pitchFamily="34" charset="0"/>
                    <a:sym typeface="MT Extra" pitchFamily="2" charset="77"/>
                  </a:rPr>
                  <a:t>    </a:t>
                </a:r>
              </a:p>
              <a:p>
                <a:pPr algn="l"/>
                <a:r>
                  <a:rPr lang="en-US" altLang="en-US" sz="1600" b="1" dirty="0">
                    <a:latin typeface="Calibri" panose="020F0502020204030204" pitchFamily="34" charset="0"/>
                    <a:cs typeface="Calibri" panose="020F0502020204030204" pitchFamily="34" charset="0"/>
                  </a:rPr>
                  <a:t> </a:t>
                </a:r>
              </a:p>
              <a:p>
                <a:pPr algn="l"/>
                <a:r>
                  <a:rPr lang="en-US" altLang="en-US" sz="1600" b="1" dirty="0">
                    <a:latin typeface="Calibri" panose="020F0502020204030204" pitchFamily="34" charset="0"/>
                    <a:cs typeface="Calibri" panose="020F0502020204030204" pitchFamily="34" charset="0"/>
                  </a:rPr>
                  <a:t>    </a:t>
                </a:r>
              </a:p>
            </p:txBody>
          </p:sp>
        </p:grpSp>
        <p:sp>
          <p:nvSpPr>
            <p:cNvPr id="13" name="Rectangle 352">
              <a:extLst>
                <a:ext uri="{FF2B5EF4-FFF2-40B4-BE49-F238E27FC236}">
                  <a16:creationId xmlns:a16="http://schemas.microsoft.com/office/drawing/2014/main" id="{332F5F4F-AE5E-CB4D-8AD0-27D3D0B99617}"/>
                </a:ext>
              </a:extLst>
            </p:cNvPr>
            <p:cNvSpPr>
              <a:spLocks noChangeArrowheads="1"/>
            </p:cNvSpPr>
            <p:nvPr/>
          </p:nvSpPr>
          <p:spPr bwMode="auto">
            <a:xfrm>
              <a:off x="7060148" y="3827750"/>
              <a:ext cx="127793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2000" dirty="0">
                  <a:latin typeface="Calibri" panose="020F0502020204030204" pitchFamily="34" charset="0"/>
                  <a:cs typeface="Calibri" panose="020F0502020204030204" pitchFamily="34" charset="0"/>
                </a:rPr>
                <a:t>Shared</a:t>
              </a:r>
            </a:p>
            <a:p>
              <a:pPr algn="ctr" eaLnBrk="1" hangingPunct="1">
                <a:lnSpc>
                  <a:spcPct val="100000"/>
                </a:lnSpc>
                <a:buFontTx/>
                <a:buNone/>
              </a:pPr>
              <a:r>
                <a:rPr kumimoji="0" lang="en-US" altLang="en-US" sz="2000" dirty="0">
                  <a:latin typeface="Calibri" panose="020F0502020204030204" pitchFamily="34" charset="0"/>
                  <a:cs typeface="Calibri" panose="020F0502020204030204" pitchFamily="34" charset="0"/>
                </a:rPr>
                <a:t>Memory</a:t>
              </a:r>
              <a:endParaRPr kumimoji="0" lang="en-US" altLang="en-US" sz="16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6FCEB62D-ACD1-4880-8F15-29EBF76AB615}"/>
                </a:ext>
              </a:extLst>
            </p:cNvPr>
            <p:cNvGrpSpPr/>
            <p:nvPr/>
          </p:nvGrpSpPr>
          <p:grpSpPr>
            <a:xfrm>
              <a:off x="1363059" y="3929763"/>
              <a:ext cx="5573329" cy="722313"/>
              <a:chOff x="1363059" y="3929763"/>
              <a:chExt cx="5573329" cy="722313"/>
            </a:xfrm>
          </p:grpSpPr>
          <p:sp>
            <p:nvSpPr>
              <p:cNvPr id="6" name="Rectangle 344">
                <a:extLst>
                  <a:ext uri="{FF2B5EF4-FFF2-40B4-BE49-F238E27FC236}">
                    <a16:creationId xmlns:a16="http://schemas.microsoft.com/office/drawing/2014/main" id="{500F87E8-ADE6-DC41-8236-342CBDFA4654}"/>
                  </a:ext>
                </a:extLst>
              </p:cNvPr>
              <p:cNvSpPr>
                <a:spLocks noChangeArrowheads="1"/>
              </p:cNvSpPr>
              <p:nvPr/>
            </p:nvSpPr>
            <p:spPr bwMode="auto">
              <a:xfrm>
                <a:off x="1752600" y="3932937"/>
                <a:ext cx="5175247" cy="558801"/>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DADA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Calibri" panose="020F0502020204030204" pitchFamily="34" charset="0"/>
                  <a:cs typeface="Calibri" panose="020F0502020204030204" pitchFamily="34" charset="0"/>
                </a:endParaRPr>
              </a:p>
            </p:txBody>
          </p:sp>
          <p:sp>
            <p:nvSpPr>
              <p:cNvPr id="7" name="Line 345">
                <a:extLst>
                  <a:ext uri="{FF2B5EF4-FFF2-40B4-BE49-F238E27FC236}">
                    <a16:creationId xmlns:a16="http://schemas.microsoft.com/office/drawing/2014/main" id="{E589CD22-45CA-3347-A8EB-C155824EC85D}"/>
                  </a:ext>
                </a:extLst>
              </p:cNvPr>
              <p:cNvSpPr>
                <a:spLocks noChangeShapeType="1"/>
              </p:cNvSpPr>
              <p:nvPr/>
            </p:nvSpPr>
            <p:spPr bwMode="auto">
              <a:xfrm flipH="1">
                <a:off x="3191857" y="3929763"/>
                <a:ext cx="1" cy="569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9" name="Line 347">
                <a:extLst>
                  <a:ext uri="{FF2B5EF4-FFF2-40B4-BE49-F238E27FC236}">
                    <a16:creationId xmlns:a16="http://schemas.microsoft.com/office/drawing/2014/main" id="{FDA88651-9405-6F47-B716-BFC4AAB1FB9F}"/>
                  </a:ext>
                </a:extLst>
              </p:cNvPr>
              <p:cNvSpPr>
                <a:spLocks noChangeShapeType="1"/>
              </p:cNvSpPr>
              <p:nvPr/>
            </p:nvSpPr>
            <p:spPr bwMode="auto">
              <a:xfrm>
                <a:off x="1744059" y="4212337"/>
                <a:ext cx="5175246" cy="128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0" name="Line 348">
                <a:extLst>
                  <a:ext uri="{FF2B5EF4-FFF2-40B4-BE49-F238E27FC236}">
                    <a16:creationId xmlns:a16="http://schemas.microsoft.com/office/drawing/2014/main" id="{BCDABDB2-8940-564D-B35B-4E841FBC11A8}"/>
                  </a:ext>
                </a:extLst>
              </p:cNvPr>
              <p:cNvSpPr>
                <a:spLocks noChangeShapeType="1"/>
              </p:cNvSpPr>
              <p:nvPr/>
            </p:nvSpPr>
            <p:spPr bwMode="auto">
              <a:xfrm>
                <a:off x="1744058" y="4072637"/>
                <a:ext cx="5175247" cy="1291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1" name="Line 349">
                <a:extLst>
                  <a:ext uri="{FF2B5EF4-FFF2-40B4-BE49-F238E27FC236}">
                    <a16:creationId xmlns:a16="http://schemas.microsoft.com/office/drawing/2014/main" id="{FFCBEC67-FC13-1E4C-BD40-6495D625AFBE}"/>
                  </a:ext>
                </a:extLst>
              </p:cNvPr>
              <p:cNvSpPr>
                <a:spLocks noChangeShapeType="1"/>
              </p:cNvSpPr>
              <p:nvPr/>
            </p:nvSpPr>
            <p:spPr bwMode="auto">
              <a:xfrm flipV="1">
                <a:off x="1758738" y="4344383"/>
                <a:ext cx="5177650" cy="13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6" name="Rectangle 358">
                <a:extLst>
                  <a:ext uri="{FF2B5EF4-FFF2-40B4-BE49-F238E27FC236}">
                    <a16:creationId xmlns:a16="http://schemas.microsoft.com/office/drawing/2014/main" id="{4FEFEF57-D4CC-C14A-BECE-E79762DED66D}"/>
                  </a:ext>
                </a:extLst>
              </p:cNvPr>
              <p:cNvSpPr>
                <a:spLocks noChangeArrowheads="1"/>
              </p:cNvSpPr>
              <p:nvPr/>
            </p:nvSpPr>
            <p:spPr bwMode="auto">
              <a:xfrm>
                <a:off x="1363059" y="3966276"/>
                <a:ext cx="228098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1600" b="1" dirty="0">
                    <a:latin typeface="Calibri" panose="020F0502020204030204" pitchFamily="34" charset="0"/>
                    <a:cs typeface="Calibri" panose="020F0502020204030204" pitchFamily="34" charset="0"/>
                  </a:rPr>
                  <a:t>x</a:t>
                </a:r>
                <a:endParaRPr kumimoji="0" lang="en-US" altLang="en-US" sz="1200" b="1" dirty="0">
                  <a:latin typeface="Calibri" panose="020F0502020204030204" pitchFamily="34" charset="0"/>
                  <a:cs typeface="Calibri" panose="020F0502020204030204" pitchFamily="34" charset="0"/>
                </a:endParaRPr>
              </a:p>
            </p:txBody>
          </p:sp>
          <p:sp>
            <p:nvSpPr>
              <p:cNvPr id="25" name="Rectangle 358">
                <a:extLst>
                  <a:ext uri="{FF2B5EF4-FFF2-40B4-BE49-F238E27FC236}">
                    <a16:creationId xmlns:a16="http://schemas.microsoft.com/office/drawing/2014/main" id="{35563D84-C706-BD4F-BF21-EAB0FA25FAB6}"/>
                  </a:ext>
                </a:extLst>
              </p:cNvPr>
              <p:cNvSpPr>
                <a:spLocks noChangeArrowheads="1"/>
              </p:cNvSpPr>
              <p:nvPr/>
            </p:nvSpPr>
            <p:spPr bwMode="auto">
              <a:xfrm>
                <a:off x="1368070" y="4118676"/>
                <a:ext cx="228098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1600" b="1" dirty="0">
                    <a:latin typeface="Calibri" panose="020F0502020204030204" pitchFamily="34" charset="0"/>
                    <a:cs typeface="Calibri" panose="020F0502020204030204" pitchFamily="34" charset="0"/>
                  </a:rPr>
                  <a:t>y</a:t>
                </a:r>
                <a:endParaRPr kumimoji="0" lang="en-US" altLang="en-US" sz="1200" b="1" dirty="0">
                  <a:latin typeface="Calibri" panose="020F0502020204030204" pitchFamily="34" charset="0"/>
                  <a:cs typeface="Calibri" panose="020F0502020204030204" pitchFamily="34" charset="0"/>
                </a:endParaRPr>
              </a:p>
            </p:txBody>
          </p:sp>
        </p:grpSp>
        <p:sp>
          <p:nvSpPr>
            <p:cNvPr id="26" name="Up-Down Arrow 25">
              <a:extLst>
                <a:ext uri="{FF2B5EF4-FFF2-40B4-BE49-F238E27FC236}">
                  <a16:creationId xmlns:a16="http://schemas.microsoft.com/office/drawing/2014/main" id="{3CFC1F21-1D97-2F45-9DC0-BCD94279D87E}"/>
                </a:ext>
              </a:extLst>
            </p:cNvPr>
            <p:cNvSpPr/>
            <p:nvPr/>
          </p:nvSpPr>
          <p:spPr bwMode="auto">
            <a:xfrm>
              <a:off x="2121335" y="3063702"/>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7" name="Up-Down Arrow 26">
              <a:extLst>
                <a:ext uri="{FF2B5EF4-FFF2-40B4-BE49-F238E27FC236}">
                  <a16:creationId xmlns:a16="http://schemas.microsoft.com/office/drawing/2014/main" id="{5B156FA7-D496-8442-BCD2-1F54643A6362}"/>
                </a:ext>
              </a:extLst>
            </p:cNvPr>
            <p:cNvSpPr/>
            <p:nvPr/>
          </p:nvSpPr>
          <p:spPr bwMode="auto">
            <a:xfrm>
              <a:off x="3505198" y="3048000"/>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8" name="Up-Down Arrow 27">
              <a:extLst>
                <a:ext uri="{FF2B5EF4-FFF2-40B4-BE49-F238E27FC236}">
                  <a16:creationId xmlns:a16="http://schemas.microsoft.com/office/drawing/2014/main" id="{8DF86879-630E-C34B-9446-3043173535EB}"/>
                </a:ext>
              </a:extLst>
            </p:cNvPr>
            <p:cNvSpPr/>
            <p:nvPr/>
          </p:nvSpPr>
          <p:spPr bwMode="auto">
            <a:xfrm>
              <a:off x="4842310" y="3048000"/>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9" name="Up-Down Arrow 28">
              <a:extLst>
                <a:ext uri="{FF2B5EF4-FFF2-40B4-BE49-F238E27FC236}">
                  <a16:creationId xmlns:a16="http://schemas.microsoft.com/office/drawing/2014/main" id="{9106D889-ABDC-8A45-93C5-5607165D4BCC}"/>
                </a:ext>
              </a:extLst>
            </p:cNvPr>
            <p:cNvSpPr/>
            <p:nvPr/>
          </p:nvSpPr>
          <p:spPr bwMode="auto">
            <a:xfrm>
              <a:off x="6289683" y="3048000"/>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grpSp>
      <p:sp>
        <p:nvSpPr>
          <p:cNvPr id="22" name="TextBox 21">
            <a:extLst>
              <a:ext uri="{FF2B5EF4-FFF2-40B4-BE49-F238E27FC236}">
                <a16:creationId xmlns:a16="http://schemas.microsoft.com/office/drawing/2014/main" id="{3343D541-320E-4E7A-ACED-6681B7DBC9D9}"/>
              </a:ext>
            </a:extLst>
          </p:cNvPr>
          <p:cNvSpPr txBox="1"/>
          <p:nvPr/>
        </p:nvSpPr>
        <p:spPr>
          <a:xfrm>
            <a:off x="498116" y="4827462"/>
            <a:ext cx="7274284" cy="424732"/>
          </a:xfrm>
          <a:prstGeom prst="rect">
            <a:avLst/>
          </a:prstGeom>
          <a:noFill/>
        </p:spPr>
        <p:txBody>
          <a:bodyPr wrap="square">
            <a:spAutoFit/>
          </a:body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OS, </a:t>
            </a:r>
            <a:r>
              <a:rPr kumimoji="0" lang="en-US" altLang="en-US" sz="2400" kern="0" dirty="0" err="1">
                <a:latin typeface="Calibri" panose="020F0502020204030204" pitchFamily="34" charset="0"/>
                <a:cs typeface="Calibri" panose="020F0502020204030204" pitchFamily="34" charset="0"/>
              </a:rPr>
              <a:t>WebServers</a:t>
            </a:r>
            <a:r>
              <a:rPr kumimoji="0" lang="en-US" altLang="en-US" sz="2400" kern="0" dirty="0">
                <a:latin typeface="Calibri" panose="020F0502020204030204" pitchFamily="34" charset="0"/>
                <a:cs typeface="Calibri" panose="020F0502020204030204" pitchFamily="34" charset="0"/>
              </a:rPr>
              <a:t>, Databases, Embedded Systems </a:t>
            </a:r>
          </a:p>
        </p:txBody>
      </p:sp>
    </p:spTree>
    <p:extLst>
      <p:ext uri="{BB962C8B-B14F-4D97-AF65-F5344CB8AC3E}">
        <p14:creationId xmlns:p14="http://schemas.microsoft.com/office/powerpoint/2010/main" val="631555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BCBF7-B942-A643-9195-E87903530F14}"/>
              </a:ext>
            </a:extLst>
          </p:cNvPr>
          <p:cNvSpPr>
            <a:spLocks noGrp="1"/>
          </p:cNvSpPr>
          <p:nvPr>
            <p:ph type="title"/>
          </p:nvPr>
        </p:nvSpPr>
        <p:spPr/>
        <p:txBody>
          <a:bodyPr/>
          <a:lstStyle/>
          <a:p>
            <a:r>
              <a:rPr lang="en-US" sz="3300" dirty="0">
                <a:solidFill>
                  <a:schemeClr val="tx1"/>
                </a:solidFill>
              </a:rPr>
              <a:t>Outline</a:t>
            </a:r>
          </a:p>
        </p:txBody>
      </p:sp>
      <p:sp>
        <p:nvSpPr>
          <p:cNvPr id="6" name="Content Placeholder 5">
            <a:extLst>
              <a:ext uri="{FF2B5EF4-FFF2-40B4-BE49-F238E27FC236}">
                <a16:creationId xmlns:a16="http://schemas.microsoft.com/office/drawing/2014/main" id="{2EBA4B7A-483F-B349-8891-13C44AE8A526}"/>
              </a:ext>
            </a:extLst>
          </p:cNvPr>
          <p:cNvSpPr>
            <a:spLocks noGrp="1"/>
          </p:cNvSpPr>
          <p:nvPr>
            <p:ph idx="1"/>
          </p:nvPr>
        </p:nvSpPr>
        <p:spPr/>
        <p:txBody>
          <a:bodyPr/>
          <a:lstStyle/>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nontermination</a:t>
            </a:r>
            <a:r>
              <a:rPr lang="en-US" dirty="0"/>
              <a:t> in 2EXPSPACE</a:t>
            </a:r>
          </a:p>
          <a:p>
            <a:pPr marL="0" indent="0">
              <a:buNone/>
            </a:pPr>
            <a:r>
              <a:rPr lang="en-US" dirty="0"/>
              <a:t>	</a:t>
            </a:r>
          </a:p>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fair nontermination </a:t>
            </a:r>
            <a:r>
              <a:rPr lang="en-US" dirty="0"/>
              <a:t>decidable</a:t>
            </a:r>
          </a:p>
          <a:p>
            <a:pPr marL="0" indent="0">
              <a:buNone/>
            </a:pPr>
            <a:r>
              <a:rPr lang="en-US" dirty="0"/>
              <a:t>	- From CFL to </a:t>
            </a:r>
            <a:r>
              <a:rPr lang="en-US" dirty="0" err="1"/>
              <a:t>semilinear</a:t>
            </a:r>
            <a:r>
              <a:rPr lang="en-US" dirty="0"/>
              <a:t> sets</a:t>
            </a:r>
          </a:p>
          <a:p>
            <a:pPr marL="0" indent="0">
              <a:buNone/>
            </a:pPr>
            <a:r>
              <a:rPr lang="en-US" dirty="0"/>
              <a:t>	- VASS with balloons</a:t>
            </a:r>
          </a:p>
          <a:p>
            <a:pPr marL="0" indent="0">
              <a:buNone/>
            </a:pPr>
            <a:r>
              <a:rPr lang="en-US" dirty="0"/>
              <a:t>	- Finite witnesses of fair nontermination</a:t>
            </a:r>
          </a:p>
          <a:p>
            <a:pPr marL="0" indent="0">
              <a:buNone/>
            </a:pPr>
            <a:r>
              <a:rPr lang="en-US" dirty="0"/>
              <a:t>	- Reachability in VASSB to VASS</a:t>
            </a:r>
          </a:p>
        </p:txBody>
      </p:sp>
      <p:pic>
        <p:nvPicPr>
          <p:cNvPr id="8" name="Graphic 7" descr="Checkmark with solid fill">
            <a:extLst>
              <a:ext uri="{FF2B5EF4-FFF2-40B4-BE49-F238E27FC236}">
                <a16:creationId xmlns:a16="http://schemas.microsoft.com/office/drawing/2014/main" id="{48E86465-0CC9-452E-B90B-9A0BB4A87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601665"/>
            <a:ext cx="507832" cy="507832"/>
          </a:xfrm>
          <a:prstGeom prst="rect">
            <a:avLst/>
          </a:prstGeom>
        </p:spPr>
      </p:pic>
      <p:pic>
        <p:nvPicPr>
          <p:cNvPr id="10" name="Graphic 9" descr="Play with solid fill">
            <a:extLst>
              <a:ext uri="{FF2B5EF4-FFF2-40B4-BE49-F238E27FC236}">
                <a16:creationId xmlns:a16="http://schemas.microsoft.com/office/drawing/2014/main" id="{05610E68-BEDE-4AE0-BC1C-E9CB460D8F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 y="3962400"/>
            <a:ext cx="639763" cy="639763"/>
          </a:xfrm>
          <a:prstGeom prst="rect">
            <a:avLst/>
          </a:prstGeom>
        </p:spPr>
      </p:pic>
      <p:pic>
        <p:nvPicPr>
          <p:cNvPr id="11" name="Graphic 10" descr="Checkmark with solid fill">
            <a:extLst>
              <a:ext uri="{FF2B5EF4-FFF2-40B4-BE49-F238E27FC236}">
                <a16:creationId xmlns:a16="http://schemas.microsoft.com/office/drawing/2014/main" id="{5720075C-F4CB-48A4-A2EA-4BB8B58571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0365" y="3372934"/>
            <a:ext cx="507832" cy="507832"/>
          </a:xfrm>
          <a:prstGeom prst="rect">
            <a:avLst/>
          </a:prstGeom>
        </p:spPr>
      </p:pic>
    </p:spTree>
    <p:extLst>
      <p:ext uri="{BB962C8B-B14F-4D97-AF65-F5344CB8AC3E}">
        <p14:creationId xmlns:p14="http://schemas.microsoft.com/office/powerpoint/2010/main" val="1187832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B5F2-1261-4CCE-AC82-CD3BC60D5544}"/>
              </a:ext>
            </a:extLst>
          </p:cNvPr>
          <p:cNvSpPr>
            <a:spLocks noGrp="1"/>
          </p:cNvSpPr>
          <p:nvPr>
            <p:ph type="title"/>
          </p:nvPr>
        </p:nvSpPr>
        <p:spPr/>
        <p:txBody>
          <a:bodyPr/>
          <a:lstStyle/>
          <a:p>
            <a:r>
              <a:rPr lang="en-IN" dirty="0">
                <a:latin typeface="+mn-lt"/>
              </a:rPr>
              <a:t>VASSB Definition</a:t>
            </a:r>
          </a:p>
        </p:txBody>
      </p:sp>
      <p:grpSp>
        <p:nvGrpSpPr>
          <p:cNvPr id="39" name="Group 38">
            <a:extLst>
              <a:ext uri="{FF2B5EF4-FFF2-40B4-BE49-F238E27FC236}">
                <a16:creationId xmlns:a16="http://schemas.microsoft.com/office/drawing/2014/main" id="{96BADC19-57EF-42C8-8A3C-920D645E835A}"/>
              </a:ext>
            </a:extLst>
          </p:cNvPr>
          <p:cNvGrpSpPr/>
          <p:nvPr/>
        </p:nvGrpSpPr>
        <p:grpSpPr>
          <a:xfrm>
            <a:off x="139716" y="1915508"/>
            <a:ext cx="1045661" cy="672172"/>
            <a:chOff x="494844" y="2011402"/>
            <a:chExt cx="1468771" cy="994297"/>
          </a:xfrm>
        </p:grpSpPr>
        <p:sp>
          <p:nvSpPr>
            <p:cNvPr id="40" name="TextBox 39">
              <a:extLst>
                <a:ext uri="{FF2B5EF4-FFF2-40B4-BE49-F238E27FC236}">
                  <a16:creationId xmlns:a16="http://schemas.microsoft.com/office/drawing/2014/main" id="{A0851487-6FFA-484A-96F7-E55E69DCB1CD}"/>
                </a:ext>
              </a:extLst>
            </p:cNvPr>
            <p:cNvSpPr txBox="1"/>
            <p:nvPr/>
          </p:nvSpPr>
          <p:spPr>
            <a:xfrm>
              <a:off x="494844" y="2011402"/>
              <a:ext cx="1327635" cy="865017"/>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prstClr val="black"/>
                  </a:solidFill>
                  <a:latin typeface="Calibri" panose="020F0502020204030204"/>
                </a:rPr>
                <a:t>Global state</a:t>
              </a:r>
            </a:p>
          </p:txBody>
        </p:sp>
        <p:cxnSp>
          <p:nvCxnSpPr>
            <p:cNvPr id="41" name="Straight Arrow Connector 40">
              <a:extLst>
                <a:ext uri="{FF2B5EF4-FFF2-40B4-BE49-F238E27FC236}">
                  <a16:creationId xmlns:a16="http://schemas.microsoft.com/office/drawing/2014/main" id="{CE6568CF-3A40-43F0-B8A7-E3F9752246AB}"/>
                </a:ext>
              </a:extLst>
            </p:cNvPr>
            <p:cNvCxnSpPr/>
            <p:nvPr/>
          </p:nvCxnSpPr>
          <p:spPr>
            <a:xfrm>
              <a:off x="1353870" y="2334554"/>
              <a:ext cx="609745" cy="671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9BB37184-6187-4DAF-9EE8-C92A7A6DE8A7}"/>
              </a:ext>
            </a:extLst>
          </p:cNvPr>
          <p:cNvSpPr txBox="1"/>
          <p:nvPr/>
        </p:nvSpPr>
        <p:spPr>
          <a:xfrm>
            <a:off x="4708913" y="987085"/>
            <a:ext cx="3465048" cy="461665"/>
          </a:xfrm>
          <a:prstGeom prst="rect">
            <a:avLst/>
          </a:prstGeom>
          <a:noFill/>
        </p:spPr>
        <p:txBody>
          <a:bodyPr wrap="square">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Balloon Operations</a:t>
            </a:r>
          </a:p>
        </p:txBody>
      </p:sp>
      <p:sp>
        <p:nvSpPr>
          <p:cNvPr id="151" name="TextBox 150">
            <a:extLst>
              <a:ext uri="{FF2B5EF4-FFF2-40B4-BE49-F238E27FC236}">
                <a16:creationId xmlns:a16="http://schemas.microsoft.com/office/drawing/2014/main" id="{38672D26-EF49-404F-B5DD-3A3E79E72960}"/>
              </a:ext>
            </a:extLst>
          </p:cNvPr>
          <p:cNvSpPr txBox="1"/>
          <p:nvPr/>
        </p:nvSpPr>
        <p:spPr>
          <a:xfrm>
            <a:off x="409711" y="3685632"/>
            <a:ext cx="2629654"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VASS operations</a:t>
            </a:r>
          </a:p>
        </p:txBody>
      </p:sp>
      <p:grpSp>
        <p:nvGrpSpPr>
          <p:cNvPr id="34" name="Group 33">
            <a:extLst>
              <a:ext uri="{FF2B5EF4-FFF2-40B4-BE49-F238E27FC236}">
                <a16:creationId xmlns:a16="http://schemas.microsoft.com/office/drawing/2014/main" id="{8D118448-22FF-4BAC-9E34-7B615A363968}"/>
              </a:ext>
            </a:extLst>
          </p:cNvPr>
          <p:cNvGrpSpPr/>
          <p:nvPr/>
        </p:nvGrpSpPr>
        <p:grpSpPr>
          <a:xfrm>
            <a:off x="2368141" y="2771541"/>
            <a:ext cx="956103" cy="1043001"/>
            <a:chOff x="3882254" y="2614579"/>
            <a:chExt cx="1079263" cy="1390667"/>
          </a:xfrm>
        </p:grpSpPr>
        <p:cxnSp>
          <p:nvCxnSpPr>
            <p:cNvPr id="92" name="Straight Arrow Connector 91">
              <a:extLst>
                <a:ext uri="{FF2B5EF4-FFF2-40B4-BE49-F238E27FC236}">
                  <a16:creationId xmlns:a16="http://schemas.microsoft.com/office/drawing/2014/main" id="{41B61532-9898-4B2F-8A19-D77D7F90E89F}"/>
                </a:ext>
              </a:extLst>
            </p:cNvPr>
            <p:cNvCxnSpPr>
              <a:cxnSpLocks/>
              <a:stCxn id="93" idx="0"/>
            </p:cNvCxnSpPr>
            <p:nvPr/>
          </p:nvCxnSpPr>
          <p:spPr>
            <a:xfrm flipH="1" flipV="1">
              <a:off x="4133114" y="2614579"/>
              <a:ext cx="288773" cy="2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BF27734-B7FF-47EE-9D0C-0057AD86453C}"/>
                </a:ext>
              </a:extLst>
            </p:cNvPr>
            <p:cNvSpPr txBox="1"/>
            <p:nvPr/>
          </p:nvSpPr>
          <p:spPr>
            <a:xfrm>
              <a:off x="3882254" y="2897251"/>
              <a:ext cx="1079263" cy="110799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prstClr val="black"/>
                  </a:solidFill>
                  <a:latin typeface="Calibri" panose="020F0502020204030204"/>
                </a:rPr>
                <a:t>Balloon state </a:t>
              </a:r>
              <a:r>
                <a:rPr kumimoji="0" lang="en-IN" sz="1600" dirty="0">
                  <a:solidFill>
                    <a:srgbClr val="FF0000"/>
                  </a:solidFill>
                  <a:latin typeface="Calibri" panose="020F0502020204030204"/>
                </a:rPr>
                <a:t>red</a:t>
              </a:r>
            </a:p>
          </p:txBody>
        </p:sp>
      </p:grpSp>
      <p:grpSp>
        <p:nvGrpSpPr>
          <p:cNvPr id="35" name="Group 34">
            <a:extLst>
              <a:ext uri="{FF2B5EF4-FFF2-40B4-BE49-F238E27FC236}">
                <a16:creationId xmlns:a16="http://schemas.microsoft.com/office/drawing/2014/main" id="{85F34118-5FF0-49B5-8797-53E5C3A1D35F}"/>
              </a:ext>
            </a:extLst>
          </p:cNvPr>
          <p:cNvGrpSpPr/>
          <p:nvPr/>
        </p:nvGrpSpPr>
        <p:grpSpPr>
          <a:xfrm>
            <a:off x="1023113" y="2380502"/>
            <a:ext cx="1795488" cy="414508"/>
            <a:chOff x="1023113" y="2380502"/>
            <a:chExt cx="1795488" cy="414508"/>
          </a:xfrm>
        </p:grpSpPr>
        <p:sp>
          <p:nvSpPr>
            <p:cNvPr id="6" name="TextBox 5">
              <a:extLst>
                <a:ext uri="{FF2B5EF4-FFF2-40B4-BE49-F238E27FC236}">
                  <a16:creationId xmlns:a16="http://schemas.microsoft.com/office/drawing/2014/main" id="{1ACCCFE3-ED09-41E2-8DE6-CF470EC9C48C}"/>
                </a:ext>
              </a:extLst>
            </p:cNvPr>
            <p:cNvSpPr txBox="1"/>
            <p:nvPr/>
          </p:nvSpPr>
          <p:spPr>
            <a:xfrm>
              <a:off x="1217152" y="2478252"/>
              <a:ext cx="174879"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7" name="Group 6">
              <a:extLst>
                <a:ext uri="{FF2B5EF4-FFF2-40B4-BE49-F238E27FC236}">
                  <a16:creationId xmlns:a16="http://schemas.microsoft.com/office/drawing/2014/main" id="{237B82D9-BF64-4F2D-BA23-724E759E114F}"/>
                </a:ext>
              </a:extLst>
            </p:cNvPr>
            <p:cNvGrpSpPr/>
            <p:nvPr/>
          </p:nvGrpSpPr>
          <p:grpSpPr>
            <a:xfrm>
              <a:off x="1368121" y="2456728"/>
              <a:ext cx="481763" cy="300082"/>
              <a:chOff x="5295255" y="5210531"/>
              <a:chExt cx="642351" cy="400108"/>
            </a:xfrm>
          </p:grpSpPr>
          <p:sp>
            <p:nvSpPr>
              <p:cNvPr id="28" name="Oval 27">
                <a:extLst>
                  <a:ext uri="{FF2B5EF4-FFF2-40B4-BE49-F238E27FC236}">
                    <a16:creationId xmlns:a16="http://schemas.microsoft.com/office/drawing/2014/main" id="{24E2228B-8B56-45B4-9B5A-FE6D1913F4BF}"/>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 name="Oval 28">
                <a:extLst>
                  <a:ext uri="{FF2B5EF4-FFF2-40B4-BE49-F238E27FC236}">
                    <a16:creationId xmlns:a16="http://schemas.microsoft.com/office/drawing/2014/main" id="{F8D58687-998F-4D33-8473-65597F6CA825}"/>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 name="TextBox 29">
                <a:extLst>
                  <a:ext uri="{FF2B5EF4-FFF2-40B4-BE49-F238E27FC236}">
                    <a16:creationId xmlns:a16="http://schemas.microsoft.com/office/drawing/2014/main" id="{C2FA301C-BCAA-45DE-A5EE-525D331987A4}"/>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8" name="Oval 7">
              <a:extLst>
                <a:ext uri="{FF2B5EF4-FFF2-40B4-BE49-F238E27FC236}">
                  <a16:creationId xmlns:a16="http://schemas.microsoft.com/office/drawing/2014/main" id="{58B48712-FB5E-4DEA-91AA-4C1FB2370225}"/>
                </a:ext>
              </a:extLst>
            </p:cNvPr>
            <p:cNvSpPr/>
            <p:nvPr/>
          </p:nvSpPr>
          <p:spPr>
            <a:xfrm>
              <a:off x="1602341" y="2603793"/>
              <a:ext cx="61175" cy="643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9" name="Picture 8" descr="\documentclass{article}&#10;\usepackage{amsmath}&#10;\pagestyle{empty}&#10;\begin{document}&#10;&#10;$\rangle$&#10;&#10;&#10;\end{document}" title="IguanaTex Bitmap Display">
              <a:extLst>
                <a:ext uri="{FF2B5EF4-FFF2-40B4-BE49-F238E27FC236}">
                  <a16:creationId xmlns:a16="http://schemas.microsoft.com/office/drawing/2014/main" id="{6ABB6124-AFA7-40A7-8A90-CB1453122B9B}"/>
                </a:ext>
              </a:extLst>
            </p:cNvPr>
            <p:cNvPicPr>
              <a:picLocks noChangeAspect="1"/>
            </p:cNvPicPr>
            <p:nvPr>
              <p:custDataLst>
                <p:tags r:id="rId24"/>
              </p:custDataLst>
            </p:nvPr>
          </p:nvPicPr>
          <p:blipFill>
            <a:blip r:embed="rId27" cstate="print">
              <a:extLst>
                <a:ext uri="{28A0092B-C50C-407E-A947-70E740481C1C}">
                  <a14:useLocalDpi xmlns:a14="http://schemas.microsoft.com/office/drawing/2010/main" val="0"/>
                </a:ext>
              </a:extLst>
            </a:blip>
            <a:stretch>
              <a:fillRect/>
            </a:stretch>
          </p:blipFill>
          <p:spPr>
            <a:xfrm>
              <a:off x="2779515" y="2546803"/>
              <a:ext cx="39086" cy="171772"/>
            </a:xfrm>
            <a:prstGeom prst="rect">
              <a:avLst/>
            </a:prstGeom>
          </p:spPr>
        </p:pic>
        <p:sp>
          <p:nvSpPr>
            <p:cNvPr id="10" name="Teardrop 9">
              <a:extLst>
                <a:ext uri="{FF2B5EF4-FFF2-40B4-BE49-F238E27FC236}">
                  <a16:creationId xmlns:a16="http://schemas.microsoft.com/office/drawing/2014/main" id="{90E3D45B-C72D-4FCD-AD94-1CDE31B70AF1}"/>
                </a:ext>
              </a:extLst>
            </p:cNvPr>
            <p:cNvSpPr/>
            <p:nvPr/>
          </p:nvSpPr>
          <p:spPr>
            <a:xfrm rot="8096855">
              <a:off x="1814686" y="2386941"/>
              <a:ext cx="389586" cy="37670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1" name="Oval 10">
              <a:extLst>
                <a:ext uri="{FF2B5EF4-FFF2-40B4-BE49-F238E27FC236}">
                  <a16:creationId xmlns:a16="http://schemas.microsoft.com/office/drawing/2014/main" id="{AADE2932-ACE7-487A-B56F-75E6CAA0F029}"/>
                </a:ext>
              </a:extLst>
            </p:cNvPr>
            <p:cNvSpPr/>
            <p:nvPr/>
          </p:nvSpPr>
          <p:spPr>
            <a:xfrm>
              <a:off x="1927368" y="2564905"/>
              <a:ext cx="61175"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3" name="Picture 12" descr="\documentclass{article}&#10;\usepackage{amsmath}&#10;\pagestyle{empty}&#10;\begin{document}&#10;&#10;&#10;$\langle$&#10;&#10;\end{document}" title="IguanaTex Bitmap Display">
              <a:extLst>
                <a:ext uri="{FF2B5EF4-FFF2-40B4-BE49-F238E27FC236}">
                  <a16:creationId xmlns:a16="http://schemas.microsoft.com/office/drawing/2014/main" id="{447F3F24-FA8B-4572-B0CA-DD654AA20549}"/>
                </a:ext>
              </a:extLst>
            </p:cNvPr>
            <p:cNvPicPr>
              <a:picLocks noChangeAspect="1"/>
            </p:cNvPicPr>
            <p:nvPr>
              <p:custDataLst>
                <p:tags r:id="rId25"/>
              </p:custDataLst>
            </p:nvPr>
          </p:nvPicPr>
          <p:blipFill>
            <a:blip r:embed="rId28" cstate="print">
              <a:extLst>
                <a:ext uri="{28A0092B-C50C-407E-A947-70E740481C1C}">
                  <a14:useLocalDpi xmlns:a14="http://schemas.microsoft.com/office/drawing/2010/main" val="0"/>
                </a:ext>
              </a:extLst>
            </a:blip>
            <a:stretch>
              <a:fillRect/>
            </a:stretch>
          </p:blipFill>
          <p:spPr>
            <a:xfrm>
              <a:off x="1023113" y="2563510"/>
              <a:ext cx="39086" cy="171772"/>
            </a:xfrm>
            <a:prstGeom prst="rect">
              <a:avLst/>
            </a:prstGeom>
          </p:spPr>
        </p:pic>
        <p:sp>
          <p:nvSpPr>
            <p:cNvPr id="22" name="Teardrop 21">
              <a:extLst>
                <a:ext uri="{FF2B5EF4-FFF2-40B4-BE49-F238E27FC236}">
                  <a16:creationId xmlns:a16="http://schemas.microsoft.com/office/drawing/2014/main" id="{F82D4026-AC58-4095-B014-1A86AC760997}"/>
                </a:ext>
              </a:extLst>
            </p:cNvPr>
            <p:cNvSpPr/>
            <p:nvPr/>
          </p:nvSpPr>
          <p:spPr>
            <a:xfrm rot="8096855">
              <a:off x="2302711" y="2388201"/>
              <a:ext cx="389586" cy="37670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3" name="Oval 22">
              <a:extLst>
                <a:ext uri="{FF2B5EF4-FFF2-40B4-BE49-F238E27FC236}">
                  <a16:creationId xmlns:a16="http://schemas.microsoft.com/office/drawing/2014/main" id="{6C140CEB-C260-4DBF-A4C2-27A196A3F2FE}"/>
                </a:ext>
              </a:extLst>
            </p:cNvPr>
            <p:cNvSpPr/>
            <p:nvPr/>
          </p:nvSpPr>
          <p:spPr>
            <a:xfrm>
              <a:off x="2522147" y="2591543"/>
              <a:ext cx="61175" cy="643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 name="Oval 23">
              <a:extLst>
                <a:ext uri="{FF2B5EF4-FFF2-40B4-BE49-F238E27FC236}">
                  <a16:creationId xmlns:a16="http://schemas.microsoft.com/office/drawing/2014/main" id="{7E505343-8C89-4C16-A41E-A1684F88F9C7}"/>
                </a:ext>
              </a:extLst>
            </p:cNvPr>
            <p:cNvSpPr/>
            <p:nvPr/>
          </p:nvSpPr>
          <p:spPr>
            <a:xfrm>
              <a:off x="2402238" y="2485395"/>
              <a:ext cx="61175"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 name="Oval 24">
              <a:extLst>
                <a:ext uri="{FF2B5EF4-FFF2-40B4-BE49-F238E27FC236}">
                  <a16:creationId xmlns:a16="http://schemas.microsoft.com/office/drawing/2014/main" id="{8F190138-C93B-476B-A5A1-10E20C366317}"/>
                </a:ext>
              </a:extLst>
            </p:cNvPr>
            <p:cNvSpPr/>
            <p:nvPr/>
          </p:nvSpPr>
          <p:spPr>
            <a:xfrm>
              <a:off x="2511906" y="2475425"/>
              <a:ext cx="61175" cy="643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 name="Oval 25">
              <a:extLst>
                <a:ext uri="{FF2B5EF4-FFF2-40B4-BE49-F238E27FC236}">
                  <a16:creationId xmlns:a16="http://schemas.microsoft.com/office/drawing/2014/main" id="{EFB1D524-E50A-47D7-A1D0-88058AF18D11}"/>
                </a:ext>
              </a:extLst>
            </p:cNvPr>
            <p:cNvSpPr/>
            <p:nvPr/>
          </p:nvSpPr>
          <p:spPr>
            <a:xfrm>
              <a:off x="2409176" y="2592522"/>
              <a:ext cx="61175"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1" name="TextBox 30">
              <a:extLst>
                <a:ext uri="{FF2B5EF4-FFF2-40B4-BE49-F238E27FC236}">
                  <a16:creationId xmlns:a16="http://schemas.microsoft.com/office/drawing/2014/main" id="{7184378D-F62F-4863-9E07-22B003BB3A5B}"/>
                </a:ext>
              </a:extLst>
            </p:cNvPr>
            <p:cNvSpPr txBox="1"/>
            <p:nvPr/>
          </p:nvSpPr>
          <p:spPr>
            <a:xfrm>
              <a:off x="1094471" y="2494928"/>
              <a:ext cx="23739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32" name="Oval 31">
              <a:extLst>
                <a:ext uri="{FF2B5EF4-FFF2-40B4-BE49-F238E27FC236}">
                  <a16:creationId xmlns:a16="http://schemas.microsoft.com/office/drawing/2014/main" id="{3CB97FD2-4459-49FD-8E94-840FDCAC8366}"/>
                </a:ext>
              </a:extLst>
            </p:cNvPr>
            <p:cNvSpPr/>
            <p:nvPr/>
          </p:nvSpPr>
          <p:spPr>
            <a:xfrm>
              <a:off x="1364365" y="2517048"/>
              <a:ext cx="61175" cy="643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 name="Oval 32">
              <a:extLst>
                <a:ext uri="{FF2B5EF4-FFF2-40B4-BE49-F238E27FC236}">
                  <a16:creationId xmlns:a16="http://schemas.microsoft.com/office/drawing/2014/main" id="{E15BD839-F1A8-4CF8-9528-E6238D0D5C6E}"/>
                </a:ext>
              </a:extLst>
            </p:cNvPr>
            <p:cNvSpPr/>
            <p:nvPr/>
          </p:nvSpPr>
          <p:spPr>
            <a:xfrm>
              <a:off x="1367355" y="2421525"/>
              <a:ext cx="61175" cy="6439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 name="Oval 37">
              <a:extLst>
                <a:ext uri="{FF2B5EF4-FFF2-40B4-BE49-F238E27FC236}">
                  <a16:creationId xmlns:a16="http://schemas.microsoft.com/office/drawing/2014/main" id="{24871CF8-996A-4F53-957D-F2AA6C219A5C}"/>
                </a:ext>
              </a:extLst>
            </p:cNvPr>
            <p:cNvSpPr/>
            <p:nvPr/>
          </p:nvSpPr>
          <p:spPr>
            <a:xfrm>
              <a:off x="1480418" y="2499116"/>
              <a:ext cx="61175"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2" name="Oval 41">
              <a:extLst>
                <a:ext uri="{FF2B5EF4-FFF2-40B4-BE49-F238E27FC236}">
                  <a16:creationId xmlns:a16="http://schemas.microsoft.com/office/drawing/2014/main" id="{D9E1E8DF-D37F-4CE2-BF10-4FBDEBE375B6}"/>
                </a:ext>
              </a:extLst>
            </p:cNvPr>
            <p:cNvSpPr/>
            <p:nvPr/>
          </p:nvSpPr>
          <p:spPr>
            <a:xfrm>
              <a:off x="2056625" y="2567795"/>
              <a:ext cx="61175" cy="643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6" name="Group 45">
            <a:extLst>
              <a:ext uri="{FF2B5EF4-FFF2-40B4-BE49-F238E27FC236}">
                <a16:creationId xmlns:a16="http://schemas.microsoft.com/office/drawing/2014/main" id="{F9AB6311-A3D1-4DCE-B8AA-1338271A44C5}"/>
              </a:ext>
            </a:extLst>
          </p:cNvPr>
          <p:cNvGrpSpPr/>
          <p:nvPr/>
        </p:nvGrpSpPr>
        <p:grpSpPr>
          <a:xfrm>
            <a:off x="869046" y="1598562"/>
            <a:ext cx="1187579" cy="839409"/>
            <a:chOff x="869046" y="1598562"/>
            <a:chExt cx="1187579" cy="839409"/>
          </a:xfrm>
        </p:grpSpPr>
        <p:grpSp>
          <p:nvGrpSpPr>
            <p:cNvPr id="45" name="Group 44">
              <a:extLst>
                <a:ext uri="{FF2B5EF4-FFF2-40B4-BE49-F238E27FC236}">
                  <a16:creationId xmlns:a16="http://schemas.microsoft.com/office/drawing/2014/main" id="{1918B8D1-8086-4F40-A65D-2D48CC557982}"/>
                </a:ext>
              </a:extLst>
            </p:cNvPr>
            <p:cNvGrpSpPr/>
            <p:nvPr/>
          </p:nvGrpSpPr>
          <p:grpSpPr>
            <a:xfrm>
              <a:off x="869046" y="1598562"/>
              <a:ext cx="1187579" cy="692373"/>
              <a:chOff x="869046" y="1598562"/>
              <a:chExt cx="1187579" cy="692373"/>
            </a:xfrm>
          </p:grpSpPr>
          <p:sp>
            <p:nvSpPr>
              <p:cNvPr id="43" name="TextBox 42">
                <a:extLst>
                  <a:ext uri="{FF2B5EF4-FFF2-40B4-BE49-F238E27FC236}">
                    <a16:creationId xmlns:a16="http://schemas.microsoft.com/office/drawing/2014/main" id="{A30B3010-A131-4F82-B4F8-E14A9E5A83D6}"/>
                  </a:ext>
                </a:extLst>
              </p:cNvPr>
              <p:cNvSpPr txBox="1"/>
              <p:nvPr/>
            </p:nvSpPr>
            <p:spPr>
              <a:xfrm>
                <a:off x="869046" y="1598562"/>
                <a:ext cx="1187579" cy="58477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prstClr val="black"/>
                    </a:solidFill>
                    <a:latin typeface="Calibri" panose="020F0502020204030204"/>
                  </a:rPr>
                  <a:t>VASS counters</a:t>
                </a:r>
              </a:p>
            </p:txBody>
          </p:sp>
          <p:cxnSp>
            <p:nvCxnSpPr>
              <p:cNvPr id="44" name="Straight Arrow Connector 43">
                <a:extLst>
                  <a:ext uri="{FF2B5EF4-FFF2-40B4-BE49-F238E27FC236}">
                    <a16:creationId xmlns:a16="http://schemas.microsoft.com/office/drawing/2014/main" id="{E7AA661C-8A76-46E4-A135-E7FDB540349D}"/>
                  </a:ext>
                </a:extLst>
              </p:cNvPr>
              <p:cNvCxnSpPr>
                <a:cxnSpLocks/>
                <a:endCxn id="95" idx="0"/>
              </p:cNvCxnSpPr>
              <p:nvPr/>
            </p:nvCxnSpPr>
            <p:spPr>
              <a:xfrm>
                <a:off x="1292014" y="2074823"/>
                <a:ext cx="229295" cy="21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95" name="Picture 94" descr="\documentclass{article}&#10;\usepackage{amsmath}&#10;\pagestyle{empty}&#10;\begin{document}&#10;&#10;&#10;$\overbrace{}$&#10;&#10;\end{document}" title="IguanaTex Bitmap Display">
              <a:extLst>
                <a:ext uri="{FF2B5EF4-FFF2-40B4-BE49-F238E27FC236}">
                  <a16:creationId xmlns:a16="http://schemas.microsoft.com/office/drawing/2014/main" id="{692188A0-ECFA-4057-AECC-1D2D0C6509C3}"/>
                </a:ext>
              </a:extLst>
            </p:cNvPr>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1304060" y="2290935"/>
              <a:ext cx="434498" cy="147036"/>
            </a:xfrm>
            <a:prstGeom prst="rect">
              <a:avLst/>
            </a:prstGeom>
          </p:spPr>
        </p:pic>
      </p:grpSp>
      <p:grpSp>
        <p:nvGrpSpPr>
          <p:cNvPr id="20" name="Group 19">
            <a:extLst>
              <a:ext uri="{FF2B5EF4-FFF2-40B4-BE49-F238E27FC236}">
                <a16:creationId xmlns:a16="http://schemas.microsoft.com/office/drawing/2014/main" id="{6057283E-037B-4ED2-8ACD-A2EB52F64833}"/>
              </a:ext>
            </a:extLst>
          </p:cNvPr>
          <p:cNvGrpSpPr/>
          <p:nvPr/>
        </p:nvGrpSpPr>
        <p:grpSpPr>
          <a:xfrm>
            <a:off x="1839732" y="1330377"/>
            <a:ext cx="1717841" cy="1038365"/>
            <a:chOff x="2985706" y="1248110"/>
            <a:chExt cx="1498455" cy="829401"/>
          </a:xfrm>
        </p:grpSpPr>
        <p:grpSp>
          <p:nvGrpSpPr>
            <p:cNvPr id="3" name="Group 2">
              <a:extLst>
                <a:ext uri="{FF2B5EF4-FFF2-40B4-BE49-F238E27FC236}">
                  <a16:creationId xmlns:a16="http://schemas.microsoft.com/office/drawing/2014/main" id="{6348A331-44A6-4D91-9615-5DAD88862410}"/>
                </a:ext>
              </a:extLst>
            </p:cNvPr>
            <p:cNvGrpSpPr/>
            <p:nvPr/>
          </p:nvGrpSpPr>
          <p:grpSpPr>
            <a:xfrm>
              <a:off x="3240827" y="1248110"/>
              <a:ext cx="1243334" cy="618147"/>
              <a:chOff x="3345571" y="1410209"/>
              <a:chExt cx="1243334" cy="618147"/>
            </a:xfrm>
          </p:grpSpPr>
          <p:cxnSp>
            <p:nvCxnSpPr>
              <p:cNvPr id="48" name="Straight Arrow Connector 47">
                <a:extLst>
                  <a:ext uri="{FF2B5EF4-FFF2-40B4-BE49-F238E27FC236}">
                    <a16:creationId xmlns:a16="http://schemas.microsoft.com/office/drawing/2014/main" id="{5EB55B74-FD10-4FF9-9B47-8BE6D097E5BB}"/>
                  </a:ext>
                </a:extLst>
              </p:cNvPr>
              <p:cNvCxnSpPr>
                <a:cxnSpLocks/>
              </p:cNvCxnSpPr>
              <p:nvPr/>
            </p:nvCxnSpPr>
            <p:spPr>
              <a:xfrm flipH="1">
                <a:off x="3642524" y="1791390"/>
                <a:ext cx="214278" cy="236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21644EC-1E96-4515-934F-4F3BCA021EE4}"/>
                  </a:ext>
                </a:extLst>
              </p:cNvPr>
              <p:cNvSpPr txBox="1"/>
              <p:nvPr/>
            </p:nvSpPr>
            <p:spPr>
              <a:xfrm>
                <a:off x="3345571" y="1410209"/>
                <a:ext cx="1243334" cy="46709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srgbClr val="FF0000"/>
                    </a:solidFill>
                    <a:latin typeface="Calibri" panose="020F0502020204030204"/>
                  </a:rPr>
                  <a:t>Unboundedly</a:t>
                </a:r>
                <a:r>
                  <a:rPr kumimoji="0" lang="en-IN" sz="1600" dirty="0">
                    <a:solidFill>
                      <a:prstClr val="black"/>
                    </a:solidFill>
                    <a:latin typeface="Calibri" panose="020F0502020204030204"/>
                  </a:rPr>
                  <a:t> many Balloons</a:t>
                </a:r>
              </a:p>
            </p:txBody>
          </p:sp>
        </p:grpSp>
        <p:pic>
          <p:nvPicPr>
            <p:cNvPr id="105" name="Picture 104" descr="\documentclass{article}&#10;\usepackage{amsmath}&#10;\pagestyle{empty}&#10;\begin{document}&#10;&#10;&#10;$\overbrace{}$&#10;&#10;\end{document}" title="IguanaTex Bitmap Display">
              <a:extLst>
                <a:ext uri="{FF2B5EF4-FFF2-40B4-BE49-F238E27FC236}">
                  <a16:creationId xmlns:a16="http://schemas.microsoft.com/office/drawing/2014/main" id="{39657A73-773E-4EA4-B1FC-167F0F59F5F5}"/>
                </a:ext>
              </a:extLst>
            </p:cNvPr>
            <p:cNvPicPr>
              <a:picLocks noChangeAspect="1"/>
            </p:cNvPicPr>
            <p:nvPr>
              <p:custDataLst>
                <p:tags r:id="rId22"/>
              </p:custDataLst>
            </p:nvPr>
          </p:nvPicPr>
          <p:blipFill>
            <a:blip r:embed="rId29" cstate="print">
              <a:extLst>
                <a:ext uri="{28A0092B-C50C-407E-A947-70E740481C1C}">
                  <a14:useLocalDpi xmlns:a14="http://schemas.microsoft.com/office/drawing/2010/main" val="0"/>
                </a:ext>
              </a:extLst>
            </a:blip>
            <a:stretch>
              <a:fillRect/>
            </a:stretch>
          </p:blipFill>
          <p:spPr>
            <a:xfrm>
              <a:off x="2985706" y="1881463"/>
              <a:ext cx="1110439" cy="196048"/>
            </a:xfrm>
            <a:prstGeom prst="rect">
              <a:avLst/>
            </a:prstGeom>
          </p:spPr>
        </p:pic>
      </p:grpSp>
      <p:grpSp>
        <p:nvGrpSpPr>
          <p:cNvPr id="36" name="Group 35">
            <a:extLst>
              <a:ext uri="{FF2B5EF4-FFF2-40B4-BE49-F238E27FC236}">
                <a16:creationId xmlns:a16="http://schemas.microsoft.com/office/drawing/2014/main" id="{8AD41544-28A2-4F6F-8E34-BA8FDA5A2A98}"/>
              </a:ext>
            </a:extLst>
          </p:cNvPr>
          <p:cNvGrpSpPr/>
          <p:nvPr/>
        </p:nvGrpSpPr>
        <p:grpSpPr>
          <a:xfrm>
            <a:off x="1364603" y="2681999"/>
            <a:ext cx="1304136" cy="898890"/>
            <a:chOff x="2352198" y="2495192"/>
            <a:chExt cx="1738848" cy="1198520"/>
          </a:xfrm>
        </p:grpSpPr>
        <p:cxnSp>
          <p:nvCxnSpPr>
            <p:cNvPr id="111" name="Straight Arrow Connector 110">
              <a:extLst>
                <a:ext uri="{FF2B5EF4-FFF2-40B4-BE49-F238E27FC236}">
                  <a16:creationId xmlns:a16="http://schemas.microsoft.com/office/drawing/2014/main" id="{9CB85B50-4A20-42BF-A0F5-6765C4BE6BB2}"/>
                </a:ext>
              </a:extLst>
            </p:cNvPr>
            <p:cNvCxnSpPr>
              <a:cxnSpLocks/>
            </p:cNvCxnSpPr>
            <p:nvPr/>
          </p:nvCxnSpPr>
          <p:spPr>
            <a:xfrm flipV="1">
              <a:off x="3124593" y="2495192"/>
              <a:ext cx="701937" cy="693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DCB9B296-62B9-49CA-A31B-1324B1800B47}"/>
                </a:ext>
              </a:extLst>
            </p:cNvPr>
            <p:cNvSpPr txBox="1"/>
            <p:nvPr/>
          </p:nvSpPr>
          <p:spPr>
            <a:xfrm>
              <a:off x="2352198" y="2914012"/>
              <a:ext cx="1738848" cy="77970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prstClr val="black"/>
                  </a:solidFill>
                  <a:latin typeface="Calibri" panose="020F0502020204030204"/>
                </a:rPr>
                <a:t>VASS counters</a:t>
              </a:r>
              <a:endParaRPr kumimoji="0" lang="en-IN" sz="1600" dirty="0">
                <a:solidFill>
                  <a:srgbClr val="FF0000"/>
                </a:solidFill>
                <a:latin typeface="Calibri" panose="020F0502020204030204"/>
              </a:endParaRPr>
            </a:p>
          </p:txBody>
        </p:sp>
      </p:grpSp>
      <p:grpSp>
        <p:nvGrpSpPr>
          <p:cNvPr id="5" name="Group 4">
            <a:extLst>
              <a:ext uri="{FF2B5EF4-FFF2-40B4-BE49-F238E27FC236}">
                <a16:creationId xmlns:a16="http://schemas.microsoft.com/office/drawing/2014/main" id="{2405ECFB-11F2-4BC3-8641-ABC7FC3DD16B}"/>
              </a:ext>
            </a:extLst>
          </p:cNvPr>
          <p:cNvGrpSpPr/>
          <p:nvPr/>
        </p:nvGrpSpPr>
        <p:grpSpPr>
          <a:xfrm>
            <a:off x="542279" y="4235329"/>
            <a:ext cx="1835293" cy="1476108"/>
            <a:chOff x="757954" y="4163409"/>
            <a:chExt cx="1835293" cy="1476108"/>
          </a:xfrm>
        </p:grpSpPr>
        <p:grpSp>
          <p:nvGrpSpPr>
            <p:cNvPr id="106" name="Group 105">
              <a:extLst>
                <a:ext uri="{FF2B5EF4-FFF2-40B4-BE49-F238E27FC236}">
                  <a16:creationId xmlns:a16="http://schemas.microsoft.com/office/drawing/2014/main" id="{D64BF92F-9553-4ECD-8893-C4CAFF50EB4B}"/>
                </a:ext>
              </a:extLst>
            </p:cNvPr>
            <p:cNvGrpSpPr/>
            <p:nvPr/>
          </p:nvGrpSpPr>
          <p:grpSpPr>
            <a:xfrm>
              <a:off x="1311232" y="4432302"/>
              <a:ext cx="546744" cy="619001"/>
              <a:chOff x="8513753" y="1857633"/>
              <a:chExt cx="728992" cy="825334"/>
            </a:xfrm>
          </p:grpSpPr>
          <p:pic>
            <p:nvPicPr>
              <p:cNvPr id="135" name="Picture 134" descr="\documentclass{article}&#10;\usepackage{amsmath}&#10;\pagestyle{empty}&#10;\begin{document}&#10;&#10;$\rightarrow$&#10;&#10;&#10;\end{document}" title="IguanaTex Bitmap Display">
                <a:extLst>
                  <a:ext uri="{FF2B5EF4-FFF2-40B4-BE49-F238E27FC236}">
                    <a16:creationId xmlns:a16="http://schemas.microsoft.com/office/drawing/2014/main" id="{DE4A0568-C2F6-4ACB-91F3-EE705E40607E}"/>
                  </a:ext>
                </a:extLst>
              </p:cNvPr>
              <p:cNvPicPr>
                <a:picLocks noChangeAspect="1"/>
              </p:cNvPicPr>
              <p:nvPr>
                <p:custDataLst>
                  <p:tags r:id="rId21"/>
                </p:custDataLst>
              </p:nvPr>
            </p:nvPicPr>
            <p:blipFill>
              <a:blip r:embed="rId30" cstate="print">
                <a:extLst>
                  <a:ext uri="{28A0092B-C50C-407E-A947-70E740481C1C}">
                    <a14:useLocalDpi xmlns:a14="http://schemas.microsoft.com/office/drawing/2010/main" val="0"/>
                  </a:ext>
                </a:extLst>
              </a:blip>
              <a:stretch>
                <a:fillRect/>
              </a:stretch>
            </p:blipFill>
            <p:spPr>
              <a:xfrm>
                <a:off x="8617995" y="2427279"/>
                <a:ext cx="624750" cy="255688"/>
              </a:xfrm>
              <a:prstGeom prst="rect">
                <a:avLst/>
              </a:prstGeom>
            </p:spPr>
          </p:pic>
          <p:grpSp>
            <p:nvGrpSpPr>
              <p:cNvPr id="136" name="Group 135">
                <a:extLst>
                  <a:ext uri="{FF2B5EF4-FFF2-40B4-BE49-F238E27FC236}">
                    <a16:creationId xmlns:a16="http://schemas.microsoft.com/office/drawing/2014/main" id="{D4179A1D-F9E0-4600-BF13-3E81D8D44335}"/>
                  </a:ext>
                </a:extLst>
              </p:cNvPr>
              <p:cNvGrpSpPr/>
              <p:nvPr/>
            </p:nvGrpSpPr>
            <p:grpSpPr>
              <a:xfrm>
                <a:off x="8513753" y="1857633"/>
                <a:ext cx="583171" cy="677108"/>
                <a:chOff x="6727273" y="3664228"/>
                <a:chExt cx="583171" cy="677108"/>
              </a:xfrm>
            </p:grpSpPr>
            <p:sp>
              <p:nvSpPr>
                <p:cNvPr id="162" name="Oval 161">
                  <a:extLst>
                    <a:ext uri="{FF2B5EF4-FFF2-40B4-BE49-F238E27FC236}">
                      <a16:creationId xmlns:a16="http://schemas.microsoft.com/office/drawing/2014/main" id="{60080813-73D2-4121-9A9A-0ADD5CF49EE5}"/>
                    </a:ext>
                  </a:extLst>
                </p:cNvPr>
                <p:cNvSpPr/>
                <p:nvPr/>
              </p:nvSpPr>
              <p:spPr>
                <a:xfrm>
                  <a:off x="6907650" y="408829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3" name="TextBox 162">
                  <a:extLst>
                    <a:ext uri="{FF2B5EF4-FFF2-40B4-BE49-F238E27FC236}">
                      <a16:creationId xmlns:a16="http://schemas.microsoft.com/office/drawing/2014/main" id="{F05190C7-7AC5-4992-8062-685723960DB5}"/>
                    </a:ext>
                  </a:extLst>
                </p:cNvPr>
                <p:cNvSpPr txBox="1"/>
                <p:nvPr/>
              </p:nvSpPr>
              <p:spPr>
                <a:xfrm>
                  <a:off x="6727273" y="3934759"/>
                  <a:ext cx="29055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164" name="Oval 163">
                  <a:extLst>
                    <a:ext uri="{FF2B5EF4-FFF2-40B4-BE49-F238E27FC236}">
                      <a16:creationId xmlns:a16="http://schemas.microsoft.com/office/drawing/2014/main" id="{4F2C07F2-4809-4348-ADAD-F7E399E87E3A}"/>
                    </a:ext>
                  </a:extLst>
                </p:cNvPr>
                <p:cNvSpPr/>
                <p:nvPr/>
              </p:nvSpPr>
              <p:spPr>
                <a:xfrm>
                  <a:off x="7228878" y="409253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5" name="TextBox 164">
                  <a:extLst>
                    <a:ext uri="{FF2B5EF4-FFF2-40B4-BE49-F238E27FC236}">
                      <a16:creationId xmlns:a16="http://schemas.microsoft.com/office/drawing/2014/main" id="{82137E70-436B-4DAA-9C03-B164806885D6}"/>
                    </a:ext>
                  </a:extLst>
                </p:cNvPr>
                <p:cNvSpPr txBox="1"/>
                <p:nvPr/>
              </p:nvSpPr>
              <p:spPr>
                <a:xfrm>
                  <a:off x="6992908" y="3664228"/>
                  <a:ext cx="290552" cy="677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endParaRPr kumimoji="0" lang="en-IN" sz="1350" dirty="0">
                    <a:solidFill>
                      <a:prstClr val="black"/>
                    </a:solidFill>
                    <a:latin typeface="Calibri" panose="020F0502020204030204"/>
                  </a:endParaRPr>
                </a:p>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grpSp>
          <p:nvGrpSpPr>
            <p:cNvPr id="114" name="Group 113">
              <a:extLst>
                <a:ext uri="{FF2B5EF4-FFF2-40B4-BE49-F238E27FC236}">
                  <a16:creationId xmlns:a16="http://schemas.microsoft.com/office/drawing/2014/main" id="{C2D1642D-44EA-4415-9ED5-1D9F08F05C0A}"/>
                </a:ext>
              </a:extLst>
            </p:cNvPr>
            <p:cNvGrpSpPr/>
            <p:nvPr/>
          </p:nvGrpSpPr>
          <p:grpSpPr>
            <a:xfrm>
              <a:off x="757954" y="4163409"/>
              <a:ext cx="1795487" cy="414508"/>
              <a:chOff x="6056888" y="2218875"/>
              <a:chExt cx="2393983" cy="552677"/>
            </a:xfrm>
          </p:grpSpPr>
          <p:sp>
            <p:nvSpPr>
              <p:cNvPr id="117" name="TextBox 116">
                <a:extLst>
                  <a:ext uri="{FF2B5EF4-FFF2-40B4-BE49-F238E27FC236}">
                    <a16:creationId xmlns:a16="http://schemas.microsoft.com/office/drawing/2014/main" id="{728555F1-5C81-4F26-9F0B-FE8DE5AAE277}"/>
                  </a:ext>
                </a:extLst>
              </p:cNvPr>
              <p:cNvSpPr txBox="1"/>
              <p:nvPr/>
            </p:nvSpPr>
            <p:spPr>
              <a:xfrm>
                <a:off x="6315607" y="234921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118" name="Group 117">
                <a:extLst>
                  <a:ext uri="{FF2B5EF4-FFF2-40B4-BE49-F238E27FC236}">
                    <a16:creationId xmlns:a16="http://schemas.microsoft.com/office/drawing/2014/main" id="{9C7EDE8D-079E-4DA7-B141-DDF8B30F30E4}"/>
                  </a:ext>
                </a:extLst>
              </p:cNvPr>
              <p:cNvGrpSpPr/>
              <p:nvPr/>
            </p:nvGrpSpPr>
            <p:grpSpPr>
              <a:xfrm>
                <a:off x="6516898" y="2320505"/>
                <a:ext cx="642351" cy="400108"/>
                <a:chOff x="5295255" y="5210531"/>
                <a:chExt cx="642351" cy="400108"/>
              </a:xfrm>
            </p:grpSpPr>
            <p:sp>
              <p:nvSpPr>
                <p:cNvPr id="166" name="Oval 165">
                  <a:extLst>
                    <a:ext uri="{FF2B5EF4-FFF2-40B4-BE49-F238E27FC236}">
                      <a16:creationId xmlns:a16="http://schemas.microsoft.com/office/drawing/2014/main" id="{1BAA0777-151C-421B-BC1E-1AC1906637E8}"/>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7" name="Oval 166">
                  <a:extLst>
                    <a:ext uri="{FF2B5EF4-FFF2-40B4-BE49-F238E27FC236}">
                      <a16:creationId xmlns:a16="http://schemas.microsoft.com/office/drawing/2014/main" id="{9FDEFA05-B029-4012-B559-09D43CBA3AC8}"/>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8" name="TextBox 167">
                  <a:extLst>
                    <a:ext uri="{FF2B5EF4-FFF2-40B4-BE49-F238E27FC236}">
                      <a16:creationId xmlns:a16="http://schemas.microsoft.com/office/drawing/2014/main" id="{43E6A2C5-8651-4A16-804C-A51742A629CC}"/>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119" name="Oval 118">
                <a:extLst>
                  <a:ext uri="{FF2B5EF4-FFF2-40B4-BE49-F238E27FC236}">
                    <a16:creationId xmlns:a16="http://schemas.microsoft.com/office/drawing/2014/main" id="{30DC2A4E-6D80-4F33-895D-D9ADFD4EF707}"/>
                  </a:ext>
                </a:extLst>
              </p:cNvPr>
              <p:cNvSpPr/>
              <p:nvPr/>
            </p:nvSpPr>
            <p:spPr>
              <a:xfrm>
                <a:off x="6829192" y="251659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20" name="Picture 119" descr="\documentclass{article}&#10;\usepackage{amsmath}&#10;\pagestyle{empty}&#10;\begin{document}&#10;&#10;$\rangle$&#10;&#10;&#10;\end{document}" title="IguanaTex Bitmap Display">
                <a:extLst>
                  <a:ext uri="{FF2B5EF4-FFF2-40B4-BE49-F238E27FC236}">
                    <a16:creationId xmlns:a16="http://schemas.microsoft.com/office/drawing/2014/main" id="{0AF8AEC3-A933-4DD1-AF92-F7DC4F8FD761}"/>
                  </a:ext>
                </a:extLst>
              </p:cNvPr>
              <p:cNvPicPr>
                <a:picLocks noChangeAspect="1"/>
              </p:cNvPicPr>
              <p:nvPr>
                <p:custDataLst>
                  <p:tags r:id="rId19"/>
                </p:custDataLst>
              </p:nvPr>
            </p:nvPicPr>
            <p:blipFill>
              <a:blip r:embed="rId27" cstate="print">
                <a:extLst>
                  <a:ext uri="{28A0092B-C50C-407E-A947-70E740481C1C}">
                    <a14:useLocalDpi xmlns:a14="http://schemas.microsoft.com/office/drawing/2010/main" val="0"/>
                  </a:ext>
                </a:extLst>
              </a:blip>
              <a:stretch>
                <a:fillRect/>
              </a:stretch>
            </p:blipFill>
            <p:spPr>
              <a:xfrm>
                <a:off x="8398757" y="2440609"/>
                <a:ext cx="52114" cy="229029"/>
              </a:xfrm>
              <a:prstGeom prst="rect">
                <a:avLst/>
              </a:prstGeom>
            </p:spPr>
          </p:pic>
          <p:sp>
            <p:nvSpPr>
              <p:cNvPr id="121" name="Teardrop 120">
                <a:extLst>
                  <a:ext uri="{FF2B5EF4-FFF2-40B4-BE49-F238E27FC236}">
                    <a16:creationId xmlns:a16="http://schemas.microsoft.com/office/drawing/2014/main" id="{821656B1-2F4E-438B-AD84-D74F6183AB3E}"/>
                  </a:ext>
                </a:extLst>
              </p:cNvPr>
              <p:cNvSpPr/>
              <p:nvPr/>
            </p:nvSpPr>
            <p:spPr>
              <a:xfrm rot="8096855">
                <a:off x="7112318" y="2227461"/>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2" name="Oval 121">
                <a:extLst>
                  <a:ext uri="{FF2B5EF4-FFF2-40B4-BE49-F238E27FC236}">
                    <a16:creationId xmlns:a16="http://schemas.microsoft.com/office/drawing/2014/main" id="{47D7A998-9DE7-4185-9928-8E1AFAF7CA2A}"/>
                  </a:ext>
                </a:extLst>
              </p:cNvPr>
              <p:cNvSpPr/>
              <p:nvPr/>
            </p:nvSpPr>
            <p:spPr>
              <a:xfrm>
                <a:off x="7249165" y="2459665"/>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24" name="Picture 123" descr="\documentclass{article}&#10;\usepackage{amsmath}&#10;\pagestyle{empty}&#10;\begin{document}&#10;&#10;&#10;$\langle$&#10;&#10;\end{document}" title="IguanaTex Bitmap Display">
                <a:extLst>
                  <a:ext uri="{FF2B5EF4-FFF2-40B4-BE49-F238E27FC236}">
                    <a16:creationId xmlns:a16="http://schemas.microsoft.com/office/drawing/2014/main" id="{5249ECF0-7011-4157-B4F5-65C4982575B4}"/>
                  </a:ext>
                </a:extLst>
              </p:cNvPr>
              <p:cNvPicPr>
                <a:picLocks noChangeAspect="1"/>
              </p:cNvPicPr>
              <p:nvPr>
                <p:custDataLst>
                  <p:tags r:id="rId20"/>
                </p:custDataLst>
              </p:nvPr>
            </p:nvPicPr>
            <p:blipFill>
              <a:blip r:embed="rId28" cstate="print">
                <a:extLst>
                  <a:ext uri="{28A0092B-C50C-407E-A947-70E740481C1C}">
                    <a14:useLocalDpi xmlns:a14="http://schemas.microsoft.com/office/drawing/2010/main" val="0"/>
                  </a:ext>
                </a:extLst>
              </a:blip>
              <a:stretch>
                <a:fillRect/>
              </a:stretch>
            </p:blipFill>
            <p:spPr>
              <a:xfrm>
                <a:off x="6056888" y="2462886"/>
                <a:ext cx="52114" cy="229029"/>
              </a:xfrm>
              <a:prstGeom prst="rect">
                <a:avLst/>
              </a:prstGeom>
            </p:spPr>
          </p:pic>
          <p:sp>
            <p:nvSpPr>
              <p:cNvPr id="125" name="Teardrop 124">
                <a:extLst>
                  <a:ext uri="{FF2B5EF4-FFF2-40B4-BE49-F238E27FC236}">
                    <a16:creationId xmlns:a16="http://schemas.microsoft.com/office/drawing/2014/main" id="{8BD692ED-2770-406D-AF91-492130FB8FBF}"/>
                  </a:ext>
                </a:extLst>
              </p:cNvPr>
              <p:cNvSpPr/>
              <p:nvPr/>
            </p:nvSpPr>
            <p:spPr>
              <a:xfrm rot="8096855">
                <a:off x="7763019" y="2229141"/>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6" name="Oval 125">
                <a:extLst>
                  <a:ext uri="{FF2B5EF4-FFF2-40B4-BE49-F238E27FC236}">
                    <a16:creationId xmlns:a16="http://schemas.microsoft.com/office/drawing/2014/main" id="{F2772E73-572A-40A5-8203-1728294B66BD}"/>
                  </a:ext>
                </a:extLst>
              </p:cNvPr>
              <p:cNvSpPr/>
              <p:nvPr/>
            </p:nvSpPr>
            <p:spPr>
              <a:xfrm>
                <a:off x="8059309" y="250639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7" name="Oval 126">
                <a:extLst>
                  <a:ext uri="{FF2B5EF4-FFF2-40B4-BE49-F238E27FC236}">
                    <a16:creationId xmlns:a16="http://schemas.microsoft.com/office/drawing/2014/main" id="{E92C18BE-068C-4948-AC56-90E7DE1701D8}"/>
                  </a:ext>
                </a:extLst>
              </p:cNvPr>
              <p:cNvSpPr/>
              <p:nvPr/>
            </p:nvSpPr>
            <p:spPr>
              <a:xfrm>
                <a:off x="7902343" y="233906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8" name="Oval 127">
                <a:extLst>
                  <a:ext uri="{FF2B5EF4-FFF2-40B4-BE49-F238E27FC236}">
                    <a16:creationId xmlns:a16="http://schemas.microsoft.com/office/drawing/2014/main" id="{141B8D78-E5A1-46ED-A41B-EFD7604FDC23}"/>
                  </a:ext>
                </a:extLst>
              </p:cNvPr>
              <p:cNvSpPr/>
              <p:nvPr/>
            </p:nvSpPr>
            <p:spPr>
              <a:xfrm>
                <a:off x="8041946" y="2345439"/>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9" name="Oval 128">
                <a:extLst>
                  <a:ext uri="{FF2B5EF4-FFF2-40B4-BE49-F238E27FC236}">
                    <a16:creationId xmlns:a16="http://schemas.microsoft.com/office/drawing/2014/main" id="{D8CEF8F4-6CF8-4EF9-BDB9-EEA62E8CC04C}"/>
                  </a:ext>
                </a:extLst>
              </p:cNvPr>
              <p:cNvSpPr/>
              <p:nvPr/>
            </p:nvSpPr>
            <p:spPr>
              <a:xfrm>
                <a:off x="7904972" y="250156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1" name="TextBox 130">
                <a:extLst>
                  <a:ext uri="{FF2B5EF4-FFF2-40B4-BE49-F238E27FC236}">
                    <a16:creationId xmlns:a16="http://schemas.microsoft.com/office/drawing/2014/main" id="{C8055D0B-F085-4D8D-B95F-748ECFB3D5D9}"/>
                  </a:ext>
                </a:extLst>
              </p:cNvPr>
              <p:cNvSpPr txBox="1"/>
              <p:nvPr/>
            </p:nvSpPr>
            <p:spPr>
              <a:xfrm>
                <a:off x="6152031" y="2371443"/>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132" name="Oval 131">
                <a:extLst>
                  <a:ext uri="{FF2B5EF4-FFF2-40B4-BE49-F238E27FC236}">
                    <a16:creationId xmlns:a16="http://schemas.microsoft.com/office/drawing/2014/main" id="{91AFF49A-278B-4BE5-A6D4-04F3128AB597}"/>
                  </a:ext>
                </a:extLst>
              </p:cNvPr>
              <p:cNvSpPr/>
              <p:nvPr/>
            </p:nvSpPr>
            <p:spPr>
              <a:xfrm>
                <a:off x="6511891" y="240093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3" name="Oval 132">
                <a:extLst>
                  <a:ext uri="{FF2B5EF4-FFF2-40B4-BE49-F238E27FC236}">
                    <a16:creationId xmlns:a16="http://schemas.microsoft.com/office/drawing/2014/main" id="{272DE7FC-1298-4FCD-AA6E-8753DBB1148D}"/>
                  </a:ext>
                </a:extLst>
              </p:cNvPr>
              <p:cNvSpPr/>
              <p:nvPr/>
            </p:nvSpPr>
            <p:spPr>
              <a:xfrm>
                <a:off x="6515877" y="227357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4" name="Oval 133">
                <a:extLst>
                  <a:ext uri="{FF2B5EF4-FFF2-40B4-BE49-F238E27FC236}">
                    <a16:creationId xmlns:a16="http://schemas.microsoft.com/office/drawing/2014/main" id="{956782E5-C657-4C61-9D78-DB4112AD946B}"/>
                  </a:ext>
                </a:extLst>
              </p:cNvPr>
              <p:cNvSpPr/>
              <p:nvPr/>
            </p:nvSpPr>
            <p:spPr>
              <a:xfrm>
                <a:off x="6666628" y="237702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9" name="Oval 168">
                <a:extLst>
                  <a:ext uri="{FF2B5EF4-FFF2-40B4-BE49-F238E27FC236}">
                    <a16:creationId xmlns:a16="http://schemas.microsoft.com/office/drawing/2014/main" id="{B0B65420-A710-45CE-8050-78AD2870E4D7}"/>
                  </a:ext>
                </a:extLst>
              </p:cNvPr>
              <p:cNvSpPr/>
              <p:nvPr/>
            </p:nvSpPr>
            <p:spPr>
              <a:xfrm>
                <a:off x="7391635" y="246917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113" name="Group 112">
              <a:extLst>
                <a:ext uri="{FF2B5EF4-FFF2-40B4-BE49-F238E27FC236}">
                  <a16:creationId xmlns:a16="http://schemas.microsoft.com/office/drawing/2014/main" id="{4FDD80EA-F90B-4A95-AECE-C5B1F183589D}"/>
                </a:ext>
              </a:extLst>
            </p:cNvPr>
            <p:cNvGrpSpPr/>
            <p:nvPr/>
          </p:nvGrpSpPr>
          <p:grpSpPr>
            <a:xfrm>
              <a:off x="797760" y="5175669"/>
              <a:ext cx="1795487" cy="463848"/>
              <a:chOff x="9347977" y="2136160"/>
              <a:chExt cx="2393983" cy="618464"/>
            </a:xfrm>
          </p:grpSpPr>
          <p:sp>
            <p:nvSpPr>
              <p:cNvPr id="137" name="TextBox 136">
                <a:extLst>
                  <a:ext uri="{FF2B5EF4-FFF2-40B4-BE49-F238E27FC236}">
                    <a16:creationId xmlns:a16="http://schemas.microsoft.com/office/drawing/2014/main" id="{9D993555-83DA-4947-BF89-A79292A485E8}"/>
                  </a:ext>
                </a:extLst>
              </p:cNvPr>
              <p:cNvSpPr txBox="1"/>
              <p:nvPr/>
            </p:nvSpPr>
            <p:spPr>
              <a:xfrm>
                <a:off x="9606696" y="233228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138" name="Group 137">
                <a:extLst>
                  <a:ext uri="{FF2B5EF4-FFF2-40B4-BE49-F238E27FC236}">
                    <a16:creationId xmlns:a16="http://schemas.microsoft.com/office/drawing/2014/main" id="{8AFE4435-56EC-4DDF-89C6-9230BEA28F33}"/>
                  </a:ext>
                </a:extLst>
              </p:cNvPr>
              <p:cNvGrpSpPr/>
              <p:nvPr/>
            </p:nvGrpSpPr>
            <p:grpSpPr>
              <a:xfrm>
                <a:off x="9807987" y="2303576"/>
                <a:ext cx="642351" cy="400108"/>
                <a:chOff x="5295255" y="5210531"/>
                <a:chExt cx="642351" cy="400108"/>
              </a:xfrm>
            </p:grpSpPr>
            <p:sp>
              <p:nvSpPr>
                <p:cNvPr id="159" name="Oval 158">
                  <a:extLst>
                    <a:ext uri="{FF2B5EF4-FFF2-40B4-BE49-F238E27FC236}">
                      <a16:creationId xmlns:a16="http://schemas.microsoft.com/office/drawing/2014/main" id="{338B4834-38C9-41EB-8C17-81BCEF8D40E8}"/>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0" name="Oval 159">
                  <a:extLst>
                    <a:ext uri="{FF2B5EF4-FFF2-40B4-BE49-F238E27FC236}">
                      <a16:creationId xmlns:a16="http://schemas.microsoft.com/office/drawing/2014/main" id="{9ECE4521-8D6E-4474-A96F-3B8087BF403B}"/>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61" name="TextBox 160">
                  <a:extLst>
                    <a:ext uri="{FF2B5EF4-FFF2-40B4-BE49-F238E27FC236}">
                      <a16:creationId xmlns:a16="http://schemas.microsoft.com/office/drawing/2014/main" id="{A6DD0096-0316-49CE-8BB1-764A3AC58546}"/>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139" name="Oval 138">
                <a:extLst>
                  <a:ext uri="{FF2B5EF4-FFF2-40B4-BE49-F238E27FC236}">
                    <a16:creationId xmlns:a16="http://schemas.microsoft.com/office/drawing/2014/main" id="{CF1B721C-49E7-4853-9D7A-D3DBB9542860}"/>
                  </a:ext>
                </a:extLst>
              </p:cNvPr>
              <p:cNvSpPr/>
              <p:nvPr/>
            </p:nvSpPr>
            <p:spPr>
              <a:xfrm>
                <a:off x="10120281" y="2499667"/>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40" name="Picture 139" descr="\documentclass{article}&#10;\usepackage{amsmath}&#10;\pagestyle{empty}&#10;\begin{document}&#10;&#10;$\rangle$&#10;&#10;&#10;\end{document}" title="IguanaTex Bitmap Display">
                <a:extLst>
                  <a:ext uri="{FF2B5EF4-FFF2-40B4-BE49-F238E27FC236}">
                    <a16:creationId xmlns:a16="http://schemas.microsoft.com/office/drawing/2014/main" id="{A316770E-FF74-4A3A-80BF-37D54ED9C2FB}"/>
                  </a:ext>
                </a:extLst>
              </p:cNvPr>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a:off x="11689846" y="2423680"/>
                <a:ext cx="52114" cy="229029"/>
              </a:xfrm>
              <a:prstGeom prst="rect">
                <a:avLst/>
              </a:prstGeom>
            </p:spPr>
          </p:pic>
          <p:pic>
            <p:nvPicPr>
              <p:cNvPr id="144" name="Picture 143" descr="\documentclass{article}&#10;\usepackage{amsmath}&#10;\pagestyle{empty}&#10;\begin{document}&#10;&#10;&#10;$\langle$&#10;&#10;\end{document}" title="IguanaTex Bitmap Display">
                <a:extLst>
                  <a:ext uri="{FF2B5EF4-FFF2-40B4-BE49-F238E27FC236}">
                    <a16:creationId xmlns:a16="http://schemas.microsoft.com/office/drawing/2014/main" id="{17B2CFAB-7929-498D-82EA-3079335F84F1}"/>
                  </a:ext>
                </a:extLst>
              </p:cNvPr>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a:off x="9347977" y="2445957"/>
                <a:ext cx="52114" cy="229029"/>
              </a:xfrm>
              <a:prstGeom prst="rect">
                <a:avLst/>
              </a:prstGeom>
            </p:spPr>
          </p:pic>
          <p:sp>
            <p:nvSpPr>
              <p:cNvPr id="154" name="TextBox 153">
                <a:extLst>
                  <a:ext uri="{FF2B5EF4-FFF2-40B4-BE49-F238E27FC236}">
                    <a16:creationId xmlns:a16="http://schemas.microsoft.com/office/drawing/2014/main" id="{0AD14F11-FD87-464E-875D-100CD80C787D}"/>
                  </a:ext>
                </a:extLst>
              </p:cNvPr>
              <p:cNvSpPr txBox="1"/>
              <p:nvPr/>
            </p:nvSpPr>
            <p:spPr>
              <a:xfrm>
                <a:off x="9443120" y="2354515"/>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156" name="Oval 155">
                <a:extLst>
                  <a:ext uri="{FF2B5EF4-FFF2-40B4-BE49-F238E27FC236}">
                    <a16:creationId xmlns:a16="http://schemas.microsoft.com/office/drawing/2014/main" id="{D0EF99A3-D217-4DA0-A859-A3783A2A17B4}"/>
                  </a:ext>
                </a:extLst>
              </p:cNvPr>
              <p:cNvSpPr/>
              <p:nvPr/>
            </p:nvSpPr>
            <p:spPr>
              <a:xfrm>
                <a:off x="9802980" y="238400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57" name="Oval 156">
                <a:extLst>
                  <a:ext uri="{FF2B5EF4-FFF2-40B4-BE49-F238E27FC236}">
                    <a16:creationId xmlns:a16="http://schemas.microsoft.com/office/drawing/2014/main" id="{35AFE424-CBE1-4367-B5B6-07A16B7DBDB3}"/>
                  </a:ext>
                </a:extLst>
              </p:cNvPr>
              <p:cNvSpPr/>
              <p:nvPr/>
            </p:nvSpPr>
            <p:spPr>
              <a:xfrm>
                <a:off x="9957717" y="236009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58" name="Oval 157">
                <a:extLst>
                  <a:ext uri="{FF2B5EF4-FFF2-40B4-BE49-F238E27FC236}">
                    <a16:creationId xmlns:a16="http://schemas.microsoft.com/office/drawing/2014/main" id="{8D6923F8-C767-4C57-B9C7-69DD5A441D55}"/>
                  </a:ext>
                </a:extLst>
              </p:cNvPr>
              <p:cNvSpPr/>
              <p:nvPr/>
            </p:nvSpPr>
            <p:spPr>
              <a:xfrm>
                <a:off x="9957717" y="223359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0" name="Teardrop 169">
                <a:extLst>
                  <a:ext uri="{FF2B5EF4-FFF2-40B4-BE49-F238E27FC236}">
                    <a16:creationId xmlns:a16="http://schemas.microsoft.com/office/drawing/2014/main" id="{8467E190-C4E3-4C3A-9F09-5D900FD7D46A}"/>
                  </a:ext>
                </a:extLst>
              </p:cNvPr>
              <p:cNvSpPr/>
              <p:nvPr/>
            </p:nvSpPr>
            <p:spPr>
              <a:xfrm rot="8096855">
                <a:off x="10386868" y="2144746"/>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1" name="Oval 170">
                <a:extLst>
                  <a:ext uri="{FF2B5EF4-FFF2-40B4-BE49-F238E27FC236}">
                    <a16:creationId xmlns:a16="http://schemas.microsoft.com/office/drawing/2014/main" id="{FAD4932E-A000-4F93-A595-EB4260F2B4B6}"/>
                  </a:ext>
                </a:extLst>
              </p:cNvPr>
              <p:cNvSpPr/>
              <p:nvPr/>
            </p:nvSpPr>
            <p:spPr>
              <a:xfrm>
                <a:off x="10523715" y="2376950"/>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2" name="Teardrop 171">
                <a:extLst>
                  <a:ext uri="{FF2B5EF4-FFF2-40B4-BE49-F238E27FC236}">
                    <a16:creationId xmlns:a16="http://schemas.microsoft.com/office/drawing/2014/main" id="{F345CBF1-B400-4106-98B3-C82C7BC093E2}"/>
                  </a:ext>
                </a:extLst>
              </p:cNvPr>
              <p:cNvSpPr/>
              <p:nvPr/>
            </p:nvSpPr>
            <p:spPr>
              <a:xfrm rot="8096855">
                <a:off x="11037569" y="2146426"/>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3" name="Oval 172">
                <a:extLst>
                  <a:ext uri="{FF2B5EF4-FFF2-40B4-BE49-F238E27FC236}">
                    <a16:creationId xmlns:a16="http://schemas.microsoft.com/office/drawing/2014/main" id="{93F4BEA4-90BA-46D5-8E08-C3787B2BFA6C}"/>
                  </a:ext>
                </a:extLst>
              </p:cNvPr>
              <p:cNvSpPr/>
              <p:nvPr/>
            </p:nvSpPr>
            <p:spPr>
              <a:xfrm>
                <a:off x="11333859" y="2423680"/>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4" name="Oval 173">
                <a:extLst>
                  <a:ext uri="{FF2B5EF4-FFF2-40B4-BE49-F238E27FC236}">
                    <a16:creationId xmlns:a16="http://schemas.microsoft.com/office/drawing/2014/main" id="{140220CA-5B7D-4B5D-BC7E-42F3FD43854E}"/>
                  </a:ext>
                </a:extLst>
              </p:cNvPr>
              <p:cNvSpPr/>
              <p:nvPr/>
            </p:nvSpPr>
            <p:spPr>
              <a:xfrm>
                <a:off x="11176893" y="225634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5" name="Oval 174">
                <a:extLst>
                  <a:ext uri="{FF2B5EF4-FFF2-40B4-BE49-F238E27FC236}">
                    <a16:creationId xmlns:a16="http://schemas.microsoft.com/office/drawing/2014/main" id="{9C2C0E9E-B9C5-4A0F-8959-FB986930EBE9}"/>
                  </a:ext>
                </a:extLst>
              </p:cNvPr>
              <p:cNvSpPr/>
              <p:nvPr/>
            </p:nvSpPr>
            <p:spPr>
              <a:xfrm>
                <a:off x="11316496" y="226272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6" name="Oval 175">
                <a:extLst>
                  <a:ext uri="{FF2B5EF4-FFF2-40B4-BE49-F238E27FC236}">
                    <a16:creationId xmlns:a16="http://schemas.microsoft.com/office/drawing/2014/main" id="{E12AACB4-451C-4B7D-9620-9F0E63D84C46}"/>
                  </a:ext>
                </a:extLst>
              </p:cNvPr>
              <p:cNvSpPr/>
              <p:nvPr/>
            </p:nvSpPr>
            <p:spPr>
              <a:xfrm>
                <a:off x="11179522" y="241885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77" name="Oval 176">
                <a:extLst>
                  <a:ext uri="{FF2B5EF4-FFF2-40B4-BE49-F238E27FC236}">
                    <a16:creationId xmlns:a16="http://schemas.microsoft.com/office/drawing/2014/main" id="{21C7F150-0D67-48FB-B374-79502BED9926}"/>
                  </a:ext>
                </a:extLst>
              </p:cNvPr>
              <p:cNvSpPr/>
              <p:nvPr/>
            </p:nvSpPr>
            <p:spPr>
              <a:xfrm>
                <a:off x="10666185" y="238645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47" name="Group 46">
            <a:extLst>
              <a:ext uri="{FF2B5EF4-FFF2-40B4-BE49-F238E27FC236}">
                <a16:creationId xmlns:a16="http://schemas.microsoft.com/office/drawing/2014/main" id="{A5711F4A-63BE-481C-BA0F-82E78DBCBDAD}"/>
              </a:ext>
            </a:extLst>
          </p:cNvPr>
          <p:cNvGrpSpPr/>
          <p:nvPr/>
        </p:nvGrpSpPr>
        <p:grpSpPr>
          <a:xfrm>
            <a:off x="4025479" y="2189259"/>
            <a:ext cx="4603563" cy="520124"/>
            <a:chOff x="4400164" y="2358778"/>
            <a:chExt cx="4603563" cy="520124"/>
          </a:xfrm>
        </p:grpSpPr>
        <p:grpSp>
          <p:nvGrpSpPr>
            <p:cNvPr id="185" name="Group 184">
              <a:extLst>
                <a:ext uri="{FF2B5EF4-FFF2-40B4-BE49-F238E27FC236}">
                  <a16:creationId xmlns:a16="http://schemas.microsoft.com/office/drawing/2014/main" id="{ED721875-4E42-4723-B1F2-54B61D644D3C}"/>
                </a:ext>
              </a:extLst>
            </p:cNvPr>
            <p:cNvGrpSpPr/>
            <p:nvPr/>
          </p:nvGrpSpPr>
          <p:grpSpPr>
            <a:xfrm>
              <a:off x="4400164" y="2464394"/>
              <a:ext cx="1795487" cy="414508"/>
              <a:chOff x="6056888" y="2218875"/>
              <a:chExt cx="2393983" cy="552677"/>
            </a:xfrm>
          </p:grpSpPr>
          <p:sp>
            <p:nvSpPr>
              <p:cNvPr id="186" name="TextBox 185">
                <a:extLst>
                  <a:ext uri="{FF2B5EF4-FFF2-40B4-BE49-F238E27FC236}">
                    <a16:creationId xmlns:a16="http://schemas.microsoft.com/office/drawing/2014/main" id="{C9111098-3F84-4DB8-8434-E3323239830D}"/>
                  </a:ext>
                </a:extLst>
              </p:cNvPr>
              <p:cNvSpPr txBox="1"/>
              <p:nvPr/>
            </p:nvSpPr>
            <p:spPr>
              <a:xfrm>
                <a:off x="6315607" y="234921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187" name="Group 186">
                <a:extLst>
                  <a:ext uri="{FF2B5EF4-FFF2-40B4-BE49-F238E27FC236}">
                    <a16:creationId xmlns:a16="http://schemas.microsoft.com/office/drawing/2014/main" id="{4C9CC08F-D847-4441-AB6D-81DBBE59128F}"/>
                  </a:ext>
                </a:extLst>
              </p:cNvPr>
              <p:cNvGrpSpPr/>
              <p:nvPr/>
            </p:nvGrpSpPr>
            <p:grpSpPr>
              <a:xfrm>
                <a:off x="6516898" y="2320505"/>
                <a:ext cx="642351" cy="400108"/>
                <a:chOff x="5295255" y="5210531"/>
                <a:chExt cx="642351" cy="400108"/>
              </a:xfrm>
            </p:grpSpPr>
            <p:sp>
              <p:nvSpPr>
                <p:cNvPr id="203" name="Oval 202">
                  <a:extLst>
                    <a:ext uri="{FF2B5EF4-FFF2-40B4-BE49-F238E27FC236}">
                      <a16:creationId xmlns:a16="http://schemas.microsoft.com/office/drawing/2014/main" id="{4268D669-9D51-4B9D-A353-50210EDDC42A}"/>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4" name="Oval 203">
                  <a:extLst>
                    <a:ext uri="{FF2B5EF4-FFF2-40B4-BE49-F238E27FC236}">
                      <a16:creationId xmlns:a16="http://schemas.microsoft.com/office/drawing/2014/main" id="{B0B63C17-0A8E-47B6-8983-1E97DA13F950}"/>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5" name="TextBox 204">
                  <a:extLst>
                    <a:ext uri="{FF2B5EF4-FFF2-40B4-BE49-F238E27FC236}">
                      <a16:creationId xmlns:a16="http://schemas.microsoft.com/office/drawing/2014/main" id="{6E4BD27C-A1E4-4E1A-8AAB-0FDDD5A1DE60}"/>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188" name="Oval 187">
                <a:extLst>
                  <a:ext uri="{FF2B5EF4-FFF2-40B4-BE49-F238E27FC236}">
                    <a16:creationId xmlns:a16="http://schemas.microsoft.com/office/drawing/2014/main" id="{96551B3A-C41C-4AD1-B204-E9A06E701F0C}"/>
                  </a:ext>
                </a:extLst>
              </p:cNvPr>
              <p:cNvSpPr/>
              <p:nvPr/>
            </p:nvSpPr>
            <p:spPr>
              <a:xfrm>
                <a:off x="6829192" y="251659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89" name="Picture 188" descr="\documentclass{article}&#10;\usepackage{amsmath}&#10;\pagestyle{empty}&#10;\begin{document}&#10;&#10;$\rangle$&#10;&#10;&#10;\end{document}" title="IguanaTex Bitmap Display">
                <a:extLst>
                  <a:ext uri="{FF2B5EF4-FFF2-40B4-BE49-F238E27FC236}">
                    <a16:creationId xmlns:a16="http://schemas.microsoft.com/office/drawing/2014/main" id="{59EF4305-CF11-4A81-9886-E10ABECC988C}"/>
                  </a:ext>
                </a:extLst>
              </p:cNvPr>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8398757" y="2440609"/>
                <a:ext cx="52114" cy="229029"/>
              </a:xfrm>
              <a:prstGeom prst="rect">
                <a:avLst/>
              </a:prstGeom>
            </p:spPr>
          </p:pic>
          <p:sp>
            <p:nvSpPr>
              <p:cNvPr id="190" name="Teardrop 189">
                <a:extLst>
                  <a:ext uri="{FF2B5EF4-FFF2-40B4-BE49-F238E27FC236}">
                    <a16:creationId xmlns:a16="http://schemas.microsoft.com/office/drawing/2014/main" id="{E79B83F9-C1B9-4C6D-9C63-2F0233041E51}"/>
                  </a:ext>
                </a:extLst>
              </p:cNvPr>
              <p:cNvSpPr/>
              <p:nvPr/>
            </p:nvSpPr>
            <p:spPr>
              <a:xfrm rot="8096855">
                <a:off x="7112318" y="2227461"/>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1" name="Oval 190">
                <a:extLst>
                  <a:ext uri="{FF2B5EF4-FFF2-40B4-BE49-F238E27FC236}">
                    <a16:creationId xmlns:a16="http://schemas.microsoft.com/office/drawing/2014/main" id="{50EC7FEC-3845-4CA7-A75D-CCC7425A2DCE}"/>
                  </a:ext>
                </a:extLst>
              </p:cNvPr>
              <p:cNvSpPr/>
              <p:nvPr/>
            </p:nvSpPr>
            <p:spPr>
              <a:xfrm>
                <a:off x="7249165" y="2459665"/>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192" name="Picture 191" descr="\documentclass{article}&#10;\usepackage{amsmath}&#10;\pagestyle{empty}&#10;\begin{document}&#10;&#10;&#10;$\langle$&#10;&#10;\end{document}" title="IguanaTex Bitmap Display">
                <a:extLst>
                  <a:ext uri="{FF2B5EF4-FFF2-40B4-BE49-F238E27FC236}">
                    <a16:creationId xmlns:a16="http://schemas.microsoft.com/office/drawing/2014/main" id="{CE0442B9-66C6-4170-81C2-8A40B0A28922}"/>
                  </a:ext>
                </a:extLst>
              </p:cNvPr>
              <p:cNvPicPr>
                <a:picLocks noChangeAspect="1"/>
              </p:cNvPicPr>
              <p:nvPr>
                <p:custDataLst>
                  <p:tags r:id="rId16"/>
                </p:custDataLst>
              </p:nvPr>
            </p:nvPicPr>
            <p:blipFill>
              <a:blip r:embed="rId28" cstate="print">
                <a:extLst>
                  <a:ext uri="{28A0092B-C50C-407E-A947-70E740481C1C}">
                    <a14:useLocalDpi xmlns:a14="http://schemas.microsoft.com/office/drawing/2010/main" val="0"/>
                  </a:ext>
                </a:extLst>
              </a:blip>
              <a:stretch>
                <a:fillRect/>
              </a:stretch>
            </p:blipFill>
            <p:spPr>
              <a:xfrm>
                <a:off x="6056888" y="2462886"/>
                <a:ext cx="52114" cy="229029"/>
              </a:xfrm>
              <a:prstGeom prst="rect">
                <a:avLst/>
              </a:prstGeom>
            </p:spPr>
          </p:pic>
          <p:sp>
            <p:nvSpPr>
              <p:cNvPr id="193" name="Teardrop 192">
                <a:extLst>
                  <a:ext uri="{FF2B5EF4-FFF2-40B4-BE49-F238E27FC236}">
                    <a16:creationId xmlns:a16="http://schemas.microsoft.com/office/drawing/2014/main" id="{62E34D70-BB74-4D5B-A000-9E791D20F48A}"/>
                  </a:ext>
                </a:extLst>
              </p:cNvPr>
              <p:cNvSpPr/>
              <p:nvPr/>
            </p:nvSpPr>
            <p:spPr>
              <a:xfrm rot="8096855">
                <a:off x="7763019" y="2229141"/>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4" name="Oval 193">
                <a:extLst>
                  <a:ext uri="{FF2B5EF4-FFF2-40B4-BE49-F238E27FC236}">
                    <a16:creationId xmlns:a16="http://schemas.microsoft.com/office/drawing/2014/main" id="{2F82356F-8A92-4835-8671-9FF7E8FAA210}"/>
                  </a:ext>
                </a:extLst>
              </p:cNvPr>
              <p:cNvSpPr/>
              <p:nvPr/>
            </p:nvSpPr>
            <p:spPr>
              <a:xfrm>
                <a:off x="8059309" y="250639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5" name="Oval 194">
                <a:extLst>
                  <a:ext uri="{FF2B5EF4-FFF2-40B4-BE49-F238E27FC236}">
                    <a16:creationId xmlns:a16="http://schemas.microsoft.com/office/drawing/2014/main" id="{37992F77-F276-4109-A721-4D7DF851F454}"/>
                  </a:ext>
                </a:extLst>
              </p:cNvPr>
              <p:cNvSpPr/>
              <p:nvPr/>
            </p:nvSpPr>
            <p:spPr>
              <a:xfrm>
                <a:off x="7902343" y="233906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6" name="Oval 195">
                <a:extLst>
                  <a:ext uri="{FF2B5EF4-FFF2-40B4-BE49-F238E27FC236}">
                    <a16:creationId xmlns:a16="http://schemas.microsoft.com/office/drawing/2014/main" id="{DECDF815-197E-4772-BE2D-82C1D19CA41C}"/>
                  </a:ext>
                </a:extLst>
              </p:cNvPr>
              <p:cNvSpPr/>
              <p:nvPr/>
            </p:nvSpPr>
            <p:spPr>
              <a:xfrm>
                <a:off x="8041946" y="2345439"/>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7" name="Oval 196">
                <a:extLst>
                  <a:ext uri="{FF2B5EF4-FFF2-40B4-BE49-F238E27FC236}">
                    <a16:creationId xmlns:a16="http://schemas.microsoft.com/office/drawing/2014/main" id="{079D6525-E2BF-4C57-A0A4-BD3F7C0DE169}"/>
                  </a:ext>
                </a:extLst>
              </p:cNvPr>
              <p:cNvSpPr/>
              <p:nvPr/>
            </p:nvSpPr>
            <p:spPr>
              <a:xfrm>
                <a:off x="7904972" y="250156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8" name="TextBox 197">
                <a:extLst>
                  <a:ext uri="{FF2B5EF4-FFF2-40B4-BE49-F238E27FC236}">
                    <a16:creationId xmlns:a16="http://schemas.microsoft.com/office/drawing/2014/main" id="{225303BA-FE97-45FF-A876-42551DD9C4DC}"/>
                  </a:ext>
                </a:extLst>
              </p:cNvPr>
              <p:cNvSpPr txBox="1"/>
              <p:nvPr/>
            </p:nvSpPr>
            <p:spPr>
              <a:xfrm>
                <a:off x="6152031" y="2371443"/>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199" name="Oval 198">
                <a:extLst>
                  <a:ext uri="{FF2B5EF4-FFF2-40B4-BE49-F238E27FC236}">
                    <a16:creationId xmlns:a16="http://schemas.microsoft.com/office/drawing/2014/main" id="{6082D18A-64CC-4CE2-9562-AF8C5AF95F2B}"/>
                  </a:ext>
                </a:extLst>
              </p:cNvPr>
              <p:cNvSpPr/>
              <p:nvPr/>
            </p:nvSpPr>
            <p:spPr>
              <a:xfrm>
                <a:off x="6511891" y="240093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0" name="Oval 199">
                <a:extLst>
                  <a:ext uri="{FF2B5EF4-FFF2-40B4-BE49-F238E27FC236}">
                    <a16:creationId xmlns:a16="http://schemas.microsoft.com/office/drawing/2014/main" id="{BFE8D52F-DCF0-43EC-8E52-90F5DB163B48}"/>
                  </a:ext>
                </a:extLst>
              </p:cNvPr>
              <p:cNvSpPr/>
              <p:nvPr/>
            </p:nvSpPr>
            <p:spPr>
              <a:xfrm>
                <a:off x="6515877" y="227357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1" name="Oval 200">
                <a:extLst>
                  <a:ext uri="{FF2B5EF4-FFF2-40B4-BE49-F238E27FC236}">
                    <a16:creationId xmlns:a16="http://schemas.microsoft.com/office/drawing/2014/main" id="{A6842477-A512-47D8-B150-390BAB8B1A06}"/>
                  </a:ext>
                </a:extLst>
              </p:cNvPr>
              <p:cNvSpPr/>
              <p:nvPr/>
            </p:nvSpPr>
            <p:spPr>
              <a:xfrm>
                <a:off x="6666628" y="237702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2" name="Oval 201">
                <a:extLst>
                  <a:ext uri="{FF2B5EF4-FFF2-40B4-BE49-F238E27FC236}">
                    <a16:creationId xmlns:a16="http://schemas.microsoft.com/office/drawing/2014/main" id="{A8841B06-1FBC-4D5D-9E35-7CA0405B3207}"/>
                  </a:ext>
                </a:extLst>
              </p:cNvPr>
              <p:cNvSpPr/>
              <p:nvPr/>
            </p:nvSpPr>
            <p:spPr>
              <a:xfrm>
                <a:off x="7391635" y="246917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248" name="Group 247">
              <a:extLst>
                <a:ext uri="{FF2B5EF4-FFF2-40B4-BE49-F238E27FC236}">
                  <a16:creationId xmlns:a16="http://schemas.microsoft.com/office/drawing/2014/main" id="{FDD065E2-84A9-4F93-920F-DCC2AC3F213A}"/>
                </a:ext>
              </a:extLst>
            </p:cNvPr>
            <p:cNvGrpSpPr/>
            <p:nvPr/>
          </p:nvGrpSpPr>
          <p:grpSpPr>
            <a:xfrm>
              <a:off x="6189004" y="2368388"/>
              <a:ext cx="638994" cy="465761"/>
              <a:chOff x="8638195" y="1988480"/>
              <a:chExt cx="851992" cy="621015"/>
            </a:xfrm>
          </p:grpSpPr>
          <p:pic>
            <p:nvPicPr>
              <p:cNvPr id="179" name="Picture 178" descr="\documentclass{article}&#10;\usepackage{amsmath}&#10;\pagestyle{empty}&#10;\begin{document}&#10;&#10;$\rightarrow$&#10;&#10;&#10;\end{document}" title="IguanaTex Bitmap Display">
                <a:extLst>
                  <a:ext uri="{FF2B5EF4-FFF2-40B4-BE49-F238E27FC236}">
                    <a16:creationId xmlns:a16="http://schemas.microsoft.com/office/drawing/2014/main" id="{C60B1CDA-FB5A-4229-A8CB-BC8CA910187E}"/>
                  </a:ext>
                </a:extLst>
              </p:cNvPr>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8788564" y="2353807"/>
                <a:ext cx="624750" cy="255688"/>
              </a:xfrm>
              <a:prstGeom prst="rect">
                <a:avLst/>
              </a:prstGeom>
            </p:spPr>
          </p:pic>
          <p:grpSp>
            <p:nvGrpSpPr>
              <p:cNvPr id="247" name="Group 246">
                <a:extLst>
                  <a:ext uri="{FF2B5EF4-FFF2-40B4-BE49-F238E27FC236}">
                    <a16:creationId xmlns:a16="http://schemas.microsoft.com/office/drawing/2014/main" id="{2B2F8319-F4AA-4B63-96B0-0E35984260E1}"/>
                  </a:ext>
                </a:extLst>
              </p:cNvPr>
              <p:cNvGrpSpPr/>
              <p:nvPr/>
            </p:nvGrpSpPr>
            <p:grpSpPr>
              <a:xfrm>
                <a:off x="8638195" y="1988480"/>
                <a:ext cx="851992" cy="409263"/>
                <a:chOff x="7088150" y="3180628"/>
                <a:chExt cx="851992" cy="409263"/>
              </a:xfrm>
            </p:grpSpPr>
            <p:sp>
              <p:nvSpPr>
                <p:cNvPr id="242" name="Teardrop 241">
                  <a:extLst>
                    <a:ext uri="{FF2B5EF4-FFF2-40B4-BE49-F238E27FC236}">
                      <a16:creationId xmlns:a16="http://schemas.microsoft.com/office/drawing/2014/main" id="{D074E35D-1715-42A0-9CC6-6964E0C6780E}"/>
                    </a:ext>
                  </a:extLst>
                </p:cNvPr>
                <p:cNvSpPr/>
                <p:nvPr/>
              </p:nvSpPr>
              <p:spPr>
                <a:xfrm rot="8096855">
                  <a:off x="7456238" y="3205791"/>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4" name="Oval 243">
                  <a:extLst>
                    <a:ext uri="{FF2B5EF4-FFF2-40B4-BE49-F238E27FC236}">
                      <a16:creationId xmlns:a16="http://schemas.microsoft.com/office/drawing/2014/main" id="{5162A017-CFD6-4182-A787-EEA6A1D77B39}"/>
                    </a:ext>
                  </a:extLst>
                </p:cNvPr>
                <p:cNvSpPr/>
                <p:nvPr/>
              </p:nvSpPr>
              <p:spPr>
                <a:xfrm>
                  <a:off x="7510747" y="3317274"/>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5" name="Oval 244">
                  <a:extLst>
                    <a:ext uri="{FF2B5EF4-FFF2-40B4-BE49-F238E27FC236}">
                      <a16:creationId xmlns:a16="http://schemas.microsoft.com/office/drawing/2014/main" id="{93CFAE51-9C81-4089-8AF6-6E5F6E80D69D}"/>
                    </a:ext>
                  </a:extLst>
                </p:cNvPr>
                <p:cNvSpPr/>
                <p:nvPr/>
              </p:nvSpPr>
              <p:spPr>
                <a:xfrm>
                  <a:off x="7581623" y="3465635"/>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6" name="Oval 245">
                  <a:extLst>
                    <a:ext uri="{FF2B5EF4-FFF2-40B4-BE49-F238E27FC236}">
                      <a16:creationId xmlns:a16="http://schemas.microsoft.com/office/drawing/2014/main" id="{B6BC83A2-0607-44A2-ABE0-0DC3F2505FB1}"/>
                    </a:ext>
                  </a:extLst>
                </p:cNvPr>
                <p:cNvSpPr/>
                <p:nvPr/>
              </p:nvSpPr>
              <p:spPr>
                <a:xfrm>
                  <a:off x="7626260" y="3311944"/>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39" name="TextBox 238">
                  <a:extLst>
                    <a:ext uri="{FF2B5EF4-FFF2-40B4-BE49-F238E27FC236}">
                      <a16:creationId xmlns:a16="http://schemas.microsoft.com/office/drawing/2014/main" id="{A9006744-ECD7-4800-8052-60805009ACB9}"/>
                    </a:ext>
                  </a:extLst>
                </p:cNvPr>
                <p:cNvSpPr txBox="1"/>
                <p:nvPr/>
              </p:nvSpPr>
              <p:spPr>
                <a:xfrm>
                  <a:off x="7088150" y="3186173"/>
                  <a:ext cx="480060"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240" name="TextBox 239">
                  <a:extLst>
                    <a:ext uri="{FF2B5EF4-FFF2-40B4-BE49-F238E27FC236}">
                      <a16:creationId xmlns:a16="http://schemas.microsoft.com/office/drawing/2014/main" id="{F7D934C3-8DB6-4C65-925B-1B37D3E2AE57}"/>
                    </a:ext>
                  </a:extLst>
                </p:cNvPr>
                <p:cNvSpPr txBox="1"/>
                <p:nvPr/>
              </p:nvSpPr>
              <p:spPr>
                <a:xfrm>
                  <a:off x="7273993" y="3189781"/>
                  <a:ext cx="260533"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41" name="TextBox 240">
                  <a:extLst>
                    <a:ext uri="{FF2B5EF4-FFF2-40B4-BE49-F238E27FC236}">
                      <a16:creationId xmlns:a16="http://schemas.microsoft.com/office/drawing/2014/main" id="{EF6BB463-F13C-407F-8389-991F6A601D5D}"/>
                    </a:ext>
                  </a:extLst>
                </p:cNvPr>
                <p:cNvSpPr txBox="1"/>
                <p:nvPr/>
              </p:nvSpPr>
              <p:spPr>
                <a:xfrm>
                  <a:off x="7679609" y="3180628"/>
                  <a:ext cx="260533"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grpSp>
          <p:nvGrpSpPr>
            <p:cNvPr id="254" name="Group 253">
              <a:extLst>
                <a:ext uri="{FF2B5EF4-FFF2-40B4-BE49-F238E27FC236}">
                  <a16:creationId xmlns:a16="http://schemas.microsoft.com/office/drawing/2014/main" id="{3186BB78-7708-4386-8DE0-9A168D52979E}"/>
                </a:ext>
              </a:extLst>
            </p:cNvPr>
            <p:cNvGrpSpPr/>
            <p:nvPr/>
          </p:nvGrpSpPr>
          <p:grpSpPr>
            <a:xfrm>
              <a:off x="6842302" y="2358778"/>
              <a:ext cx="2161425" cy="490891"/>
              <a:chOff x="9123069" y="2002036"/>
              <a:chExt cx="2881900" cy="654521"/>
            </a:xfrm>
          </p:grpSpPr>
          <p:sp>
            <p:nvSpPr>
              <p:cNvPr id="207" name="TextBox 206">
                <a:extLst>
                  <a:ext uri="{FF2B5EF4-FFF2-40B4-BE49-F238E27FC236}">
                    <a16:creationId xmlns:a16="http://schemas.microsoft.com/office/drawing/2014/main" id="{401F3B61-59F8-433F-A175-D446C667E8DD}"/>
                  </a:ext>
                </a:extLst>
              </p:cNvPr>
              <p:cNvSpPr txBox="1"/>
              <p:nvPr/>
            </p:nvSpPr>
            <p:spPr>
              <a:xfrm>
                <a:off x="9381788" y="2234215"/>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208" name="Group 207">
                <a:extLst>
                  <a:ext uri="{FF2B5EF4-FFF2-40B4-BE49-F238E27FC236}">
                    <a16:creationId xmlns:a16="http://schemas.microsoft.com/office/drawing/2014/main" id="{641061F8-A56E-417C-AAA2-BE108B76518C}"/>
                  </a:ext>
                </a:extLst>
              </p:cNvPr>
              <p:cNvGrpSpPr/>
              <p:nvPr/>
            </p:nvGrpSpPr>
            <p:grpSpPr>
              <a:xfrm>
                <a:off x="9583079" y="2205510"/>
                <a:ext cx="642351" cy="400108"/>
                <a:chOff x="5295255" y="5210531"/>
                <a:chExt cx="642351" cy="400108"/>
              </a:xfrm>
            </p:grpSpPr>
            <p:sp>
              <p:nvSpPr>
                <p:cNvPr id="224" name="Oval 223">
                  <a:extLst>
                    <a:ext uri="{FF2B5EF4-FFF2-40B4-BE49-F238E27FC236}">
                      <a16:creationId xmlns:a16="http://schemas.microsoft.com/office/drawing/2014/main" id="{074F6331-DD3F-40C3-82B9-E55AB695AA9D}"/>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5" name="Oval 224">
                  <a:extLst>
                    <a:ext uri="{FF2B5EF4-FFF2-40B4-BE49-F238E27FC236}">
                      <a16:creationId xmlns:a16="http://schemas.microsoft.com/office/drawing/2014/main" id="{23EE6B4D-AC99-4C0C-9E78-FEC46F505839}"/>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6" name="TextBox 225">
                  <a:extLst>
                    <a:ext uri="{FF2B5EF4-FFF2-40B4-BE49-F238E27FC236}">
                      <a16:creationId xmlns:a16="http://schemas.microsoft.com/office/drawing/2014/main" id="{5D6460AE-D271-417A-88E9-8285787CA8FD}"/>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09" name="Oval 208">
                <a:extLst>
                  <a:ext uri="{FF2B5EF4-FFF2-40B4-BE49-F238E27FC236}">
                    <a16:creationId xmlns:a16="http://schemas.microsoft.com/office/drawing/2014/main" id="{CD173412-261C-4786-A174-1B2D7892995A}"/>
                  </a:ext>
                </a:extLst>
              </p:cNvPr>
              <p:cNvSpPr/>
              <p:nvPr/>
            </p:nvSpPr>
            <p:spPr>
              <a:xfrm>
                <a:off x="9895373" y="240160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10" name="Picture 209" descr="\documentclass{article}&#10;\usepackage{amsmath}&#10;\pagestyle{empty}&#10;\begin{document}&#10;&#10;$\rangle$&#10;&#10;&#10;\end{document}" title="IguanaTex Bitmap Display">
                <a:extLst>
                  <a:ext uri="{FF2B5EF4-FFF2-40B4-BE49-F238E27FC236}">
                    <a16:creationId xmlns:a16="http://schemas.microsoft.com/office/drawing/2014/main" id="{7C67B984-EEC6-4424-9B2F-7FB051B10DB5}"/>
                  </a:ext>
                </a:extLst>
              </p:cNvPr>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11952855" y="2287165"/>
                <a:ext cx="52114" cy="229029"/>
              </a:xfrm>
              <a:prstGeom prst="rect">
                <a:avLst/>
              </a:prstGeom>
            </p:spPr>
          </p:pic>
          <p:pic>
            <p:nvPicPr>
              <p:cNvPr id="211" name="Picture 210" descr="\documentclass{article}&#10;\usepackage{amsmath}&#10;\pagestyle{empty}&#10;\begin{document}&#10;&#10;&#10;$\langle$&#10;&#10;\end{document}" title="IguanaTex Bitmap Display">
                <a:extLst>
                  <a:ext uri="{FF2B5EF4-FFF2-40B4-BE49-F238E27FC236}">
                    <a16:creationId xmlns:a16="http://schemas.microsoft.com/office/drawing/2014/main" id="{52D5F08B-6C8F-488B-A5A2-7C8DA50DB77E}"/>
                  </a:ext>
                </a:extLst>
              </p:cNvPr>
              <p:cNvPicPr>
                <a:picLocks noChangeAspect="1"/>
              </p:cNvPicPr>
              <p:nvPr>
                <p:custDataLst>
                  <p:tags r:id="rId13"/>
                </p:custDataLst>
              </p:nvPr>
            </p:nvPicPr>
            <p:blipFill>
              <a:blip r:embed="rId28" cstate="print">
                <a:extLst>
                  <a:ext uri="{28A0092B-C50C-407E-A947-70E740481C1C}">
                    <a14:useLocalDpi xmlns:a14="http://schemas.microsoft.com/office/drawing/2010/main" val="0"/>
                  </a:ext>
                </a:extLst>
              </a:blip>
              <a:stretch>
                <a:fillRect/>
              </a:stretch>
            </p:blipFill>
            <p:spPr>
              <a:xfrm>
                <a:off x="9123069" y="2347891"/>
                <a:ext cx="52114" cy="229029"/>
              </a:xfrm>
              <a:prstGeom prst="rect">
                <a:avLst/>
              </a:prstGeom>
            </p:spPr>
          </p:pic>
          <p:sp>
            <p:nvSpPr>
              <p:cNvPr id="212" name="TextBox 211">
                <a:extLst>
                  <a:ext uri="{FF2B5EF4-FFF2-40B4-BE49-F238E27FC236}">
                    <a16:creationId xmlns:a16="http://schemas.microsoft.com/office/drawing/2014/main" id="{6A1C5466-2261-4770-B6ED-5D1ABD9D1EDE}"/>
                  </a:ext>
                </a:extLst>
              </p:cNvPr>
              <p:cNvSpPr txBox="1"/>
              <p:nvPr/>
            </p:nvSpPr>
            <p:spPr>
              <a:xfrm>
                <a:off x="9218212" y="2256448"/>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213" name="Oval 212">
                <a:extLst>
                  <a:ext uri="{FF2B5EF4-FFF2-40B4-BE49-F238E27FC236}">
                    <a16:creationId xmlns:a16="http://schemas.microsoft.com/office/drawing/2014/main" id="{C6FB7ED6-161C-494D-AD17-4CED0E7F5B33}"/>
                  </a:ext>
                </a:extLst>
              </p:cNvPr>
              <p:cNvSpPr/>
              <p:nvPr/>
            </p:nvSpPr>
            <p:spPr>
              <a:xfrm>
                <a:off x="9578072" y="2285941"/>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4" name="Oval 213">
                <a:extLst>
                  <a:ext uri="{FF2B5EF4-FFF2-40B4-BE49-F238E27FC236}">
                    <a16:creationId xmlns:a16="http://schemas.microsoft.com/office/drawing/2014/main" id="{977FA745-82B8-49E2-BC65-B9CC29C73515}"/>
                  </a:ext>
                </a:extLst>
              </p:cNvPr>
              <p:cNvSpPr/>
              <p:nvPr/>
            </p:nvSpPr>
            <p:spPr>
              <a:xfrm>
                <a:off x="9732809" y="226203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6" name="Teardrop 215">
                <a:extLst>
                  <a:ext uri="{FF2B5EF4-FFF2-40B4-BE49-F238E27FC236}">
                    <a16:creationId xmlns:a16="http://schemas.microsoft.com/office/drawing/2014/main" id="{FAD36DE2-3CED-40E4-B4E6-F10C21B97C9D}"/>
                  </a:ext>
                </a:extLst>
              </p:cNvPr>
              <p:cNvSpPr/>
              <p:nvPr/>
            </p:nvSpPr>
            <p:spPr>
              <a:xfrm rot="8096855">
                <a:off x="10161960" y="2046680"/>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7" name="Oval 216">
                <a:extLst>
                  <a:ext uri="{FF2B5EF4-FFF2-40B4-BE49-F238E27FC236}">
                    <a16:creationId xmlns:a16="http://schemas.microsoft.com/office/drawing/2014/main" id="{DD3F1C70-F08D-4323-B4C4-29DEE94691FD}"/>
                  </a:ext>
                </a:extLst>
              </p:cNvPr>
              <p:cNvSpPr/>
              <p:nvPr/>
            </p:nvSpPr>
            <p:spPr>
              <a:xfrm>
                <a:off x="10298807" y="227888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8" name="Teardrop 217">
                <a:extLst>
                  <a:ext uri="{FF2B5EF4-FFF2-40B4-BE49-F238E27FC236}">
                    <a16:creationId xmlns:a16="http://schemas.microsoft.com/office/drawing/2014/main" id="{31617C49-9FA5-4677-A16C-50E26D1EDE29}"/>
                  </a:ext>
                </a:extLst>
              </p:cNvPr>
              <p:cNvSpPr/>
              <p:nvPr/>
            </p:nvSpPr>
            <p:spPr>
              <a:xfrm rot="8096855">
                <a:off x="10812661" y="2048360"/>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9" name="Oval 218">
                <a:extLst>
                  <a:ext uri="{FF2B5EF4-FFF2-40B4-BE49-F238E27FC236}">
                    <a16:creationId xmlns:a16="http://schemas.microsoft.com/office/drawing/2014/main" id="{0A09E94D-E8E2-4320-B3CA-C52443BD3BB2}"/>
                  </a:ext>
                </a:extLst>
              </p:cNvPr>
              <p:cNvSpPr/>
              <p:nvPr/>
            </p:nvSpPr>
            <p:spPr>
              <a:xfrm>
                <a:off x="11108951" y="232561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0" name="Oval 219">
                <a:extLst>
                  <a:ext uri="{FF2B5EF4-FFF2-40B4-BE49-F238E27FC236}">
                    <a16:creationId xmlns:a16="http://schemas.microsoft.com/office/drawing/2014/main" id="{5386FAC6-9A76-4C63-9492-4E9704091E74}"/>
                  </a:ext>
                </a:extLst>
              </p:cNvPr>
              <p:cNvSpPr/>
              <p:nvPr/>
            </p:nvSpPr>
            <p:spPr>
              <a:xfrm>
                <a:off x="10951985" y="215828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1" name="Oval 220">
                <a:extLst>
                  <a:ext uri="{FF2B5EF4-FFF2-40B4-BE49-F238E27FC236}">
                    <a16:creationId xmlns:a16="http://schemas.microsoft.com/office/drawing/2014/main" id="{DAAE3030-27AC-459D-AA8D-930A61DE082B}"/>
                  </a:ext>
                </a:extLst>
              </p:cNvPr>
              <p:cNvSpPr/>
              <p:nvPr/>
            </p:nvSpPr>
            <p:spPr>
              <a:xfrm>
                <a:off x="11091588" y="2164658"/>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2" name="Oval 221">
                <a:extLst>
                  <a:ext uri="{FF2B5EF4-FFF2-40B4-BE49-F238E27FC236}">
                    <a16:creationId xmlns:a16="http://schemas.microsoft.com/office/drawing/2014/main" id="{8A587187-A6EC-4D8B-B23E-E26AAB7654E7}"/>
                  </a:ext>
                </a:extLst>
              </p:cNvPr>
              <p:cNvSpPr/>
              <p:nvPr/>
            </p:nvSpPr>
            <p:spPr>
              <a:xfrm>
                <a:off x="10954614" y="232078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3" name="Oval 222">
                <a:extLst>
                  <a:ext uri="{FF2B5EF4-FFF2-40B4-BE49-F238E27FC236}">
                    <a16:creationId xmlns:a16="http://schemas.microsoft.com/office/drawing/2014/main" id="{97C5B2AC-4423-4B04-B02E-5D8F54746ECC}"/>
                  </a:ext>
                </a:extLst>
              </p:cNvPr>
              <p:cNvSpPr/>
              <p:nvPr/>
            </p:nvSpPr>
            <p:spPr>
              <a:xfrm>
                <a:off x="10441277" y="2288390"/>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9" name="Oval 248">
                <a:extLst>
                  <a:ext uri="{FF2B5EF4-FFF2-40B4-BE49-F238E27FC236}">
                    <a16:creationId xmlns:a16="http://schemas.microsoft.com/office/drawing/2014/main" id="{36F03E44-BE36-42F2-A266-51279F225A92}"/>
                  </a:ext>
                </a:extLst>
              </p:cNvPr>
              <p:cNvSpPr/>
              <p:nvPr/>
            </p:nvSpPr>
            <p:spPr>
              <a:xfrm>
                <a:off x="9567799" y="2137410"/>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0" name="Teardrop 249">
                <a:extLst>
                  <a:ext uri="{FF2B5EF4-FFF2-40B4-BE49-F238E27FC236}">
                    <a16:creationId xmlns:a16="http://schemas.microsoft.com/office/drawing/2014/main" id="{F182EDF3-2183-4629-AE7D-B65B3D2A65FF}"/>
                  </a:ext>
                </a:extLst>
              </p:cNvPr>
              <p:cNvSpPr/>
              <p:nvPr/>
            </p:nvSpPr>
            <p:spPr>
              <a:xfrm rot="8096855">
                <a:off x="11398526" y="2010622"/>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1" name="Oval 250">
                <a:extLst>
                  <a:ext uri="{FF2B5EF4-FFF2-40B4-BE49-F238E27FC236}">
                    <a16:creationId xmlns:a16="http://schemas.microsoft.com/office/drawing/2014/main" id="{B1EDA2DE-FD4A-4205-A3B6-9B614C963A04}"/>
                  </a:ext>
                </a:extLst>
              </p:cNvPr>
              <p:cNvSpPr/>
              <p:nvPr/>
            </p:nvSpPr>
            <p:spPr>
              <a:xfrm>
                <a:off x="11535373" y="2242826"/>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2" name="Oval 251">
                <a:extLst>
                  <a:ext uri="{FF2B5EF4-FFF2-40B4-BE49-F238E27FC236}">
                    <a16:creationId xmlns:a16="http://schemas.microsoft.com/office/drawing/2014/main" id="{D8C2C67E-C92D-4A83-9BC2-E77B0E2F5A69}"/>
                  </a:ext>
                </a:extLst>
              </p:cNvPr>
              <p:cNvSpPr/>
              <p:nvPr/>
            </p:nvSpPr>
            <p:spPr>
              <a:xfrm>
                <a:off x="11677843" y="2252332"/>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3" name="Oval 252">
                <a:extLst>
                  <a:ext uri="{FF2B5EF4-FFF2-40B4-BE49-F238E27FC236}">
                    <a16:creationId xmlns:a16="http://schemas.microsoft.com/office/drawing/2014/main" id="{64142251-C4FA-4083-8500-E0F748CDDDE4}"/>
                  </a:ext>
                </a:extLst>
              </p:cNvPr>
              <p:cNvSpPr/>
              <p:nvPr/>
            </p:nvSpPr>
            <p:spPr>
              <a:xfrm>
                <a:off x="11620684" y="2402611"/>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60" name="Group 59">
            <a:extLst>
              <a:ext uri="{FF2B5EF4-FFF2-40B4-BE49-F238E27FC236}">
                <a16:creationId xmlns:a16="http://schemas.microsoft.com/office/drawing/2014/main" id="{05985DE0-7DCB-42A5-A0F9-AAD969C5F650}"/>
              </a:ext>
            </a:extLst>
          </p:cNvPr>
          <p:cNvGrpSpPr/>
          <p:nvPr/>
        </p:nvGrpSpPr>
        <p:grpSpPr>
          <a:xfrm>
            <a:off x="4058697" y="5512083"/>
            <a:ext cx="4013094" cy="491595"/>
            <a:chOff x="4058697" y="5512083"/>
            <a:chExt cx="4013094" cy="491595"/>
          </a:xfrm>
        </p:grpSpPr>
        <p:grpSp>
          <p:nvGrpSpPr>
            <p:cNvPr id="362" name="Group 361">
              <a:extLst>
                <a:ext uri="{FF2B5EF4-FFF2-40B4-BE49-F238E27FC236}">
                  <a16:creationId xmlns:a16="http://schemas.microsoft.com/office/drawing/2014/main" id="{486233BA-41B0-4BEB-8126-E8E268D69985}"/>
                </a:ext>
              </a:extLst>
            </p:cNvPr>
            <p:cNvGrpSpPr/>
            <p:nvPr/>
          </p:nvGrpSpPr>
          <p:grpSpPr>
            <a:xfrm>
              <a:off x="4058697" y="5589170"/>
              <a:ext cx="1795487" cy="414508"/>
              <a:chOff x="5591079" y="5375380"/>
              <a:chExt cx="2393983" cy="552677"/>
            </a:xfrm>
          </p:grpSpPr>
          <p:sp>
            <p:nvSpPr>
              <p:cNvPr id="325" name="TextBox 324">
                <a:extLst>
                  <a:ext uri="{FF2B5EF4-FFF2-40B4-BE49-F238E27FC236}">
                    <a16:creationId xmlns:a16="http://schemas.microsoft.com/office/drawing/2014/main" id="{3D92DDDA-A53C-4C13-AC11-2CE9761046D1}"/>
                  </a:ext>
                </a:extLst>
              </p:cNvPr>
              <p:cNvSpPr txBox="1"/>
              <p:nvPr/>
            </p:nvSpPr>
            <p:spPr>
              <a:xfrm>
                <a:off x="5849798" y="5505715"/>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326" name="Group 325">
                <a:extLst>
                  <a:ext uri="{FF2B5EF4-FFF2-40B4-BE49-F238E27FC236}">
                    <a16:creationId xmlns:a16="http://schemas.microsoft.com/office/drawing/2014/main" id="{62F336DF-728F-4000-8C4B-FC5E5F7C8622}"/>
                  </a:ext>
                </a:extLst>
              </p:cNvPr>
              <p:cNvGrpSpPr/>
              <p:nvPr/>
            </p:nvGrpSpPr>
            <p:grpSpPr>
              <a:xfrm>
                <a:off x="6051089" y="5477010"/>
                <a:ext cx="642351" cy="400108"/>
                <a:chOff x="5295255" y="5210531"/>
                <a:chExt cx="642351" cy="400108"/>
              </a:xfrm>
            </p:grpSpPr>
            <p:sp>
              <p:nvSpPr>
                <p:cNvPr id="342" name="Oval 341">
                  <a:extLst>
                    <a:ext uri="{FF2B5EF4-FFF2-40B4-BE49-F238E27FC236}">
                      <a16:creationId xmlns:a16="http://schemas.microsoft.com/office/drawing/2014/main" id="{EC029456-E15A-4239-BDA4-EE93F13CE09D}"/>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3" name="Oval 342">
                  <a:extLst>
                    <a:ext uri="{FF2B5EF4-FFF2-40B4-BE49-F238E27FC236}">
                      <a16:creationId xmlns:a16="http://schemas.microsoft.com/office/drawing/2014/main" id="{C9CB170E-2B36-4B2C-99D3-DD0462979558}"/>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4" name="TextBox 343">
                  <a:extLst>
                    <a:ext uri="{FF2B5EF4-FFF2-40B4-BE49-F238E27FC236}">
                      <a16:creationId xmlns:a16="http://schemas.microsoft.com/office/drawing/2014/main" id="{B4619498-128C-4F1C-86D6-C5B6359E0E39}"/>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327" name="Oval 326">
                <a:extLst>
                  <a:ext uri="{FF2B5EF4-FFF2-40B4-BE49-F238E27FC236}">
                    <a16:creationId xmlns:a16="http://schemas.microsoft.com/office/drawing/2014/main" id="{BB24F927-A855-4BFF-ABE5-F15411EA26D8}"/>
                  </a:ext>
                </a:extLst>
              </p:cNvPr>
              <p:cNvSpPr/>
              <p:nvPr/>
            </p:nvSpPr>
            <p:spPr>
              <a:xfrm>
                <a:off x="6363383" y="567310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328" name="Picture 327" descr="\documentclass{article}&#10;\usepackage{amsmath}&#10;\pagestyle{empty}&#10;\begin{document}&#10;&#10;$\rangle$&#10;&#10;&#10;\end{document}" title="IguanaTex Bitmap Display">
                <a:extLst>
                  <a:ext uri="{FF2B5EF4-FFF2-40B4-BE49-F238E27FC236}">
                    <a16:creationId xmlns:a16="http://schemas.microsoft.com/office/drawing/2014/main" id="{746A09A9-26B6-43CA-B4DC-03B06F38CCA6}"/>
                  </a:ext>
                </a:extLst>
              </p:cNvPr>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7932948" y="5597114"/>
                <a:ext cx="52114" cy="229029"/>
              </a:xfrm>
              <a:prstGeom prst="rect">
                <a:avLst/>
              </a:prstGeom>
            </p:spPr>
          </p:pic>
          <p:sp>
            <p:nvSpPr>
              <p:cNvPr id="329" name="Teardrop 328">
                <a:extLst>
                  <a:ext uri="{FF2B5EF4-FFF2-40B4-BE49-F238E27FC236}">
                    <a16:creationId xmlns:a16="http://schemas.microsoft.com/office/drawing/2014/main" id="{F24F5BD8-E536-4200-9723-D8BFD462483D}"/>
                  </a:ext>
                </a:extLst>
              </p:cNvPr>
              <p:cNvSpPr/>
              <p:nvPr/>
            </p:nvSpPr>
            <p:spPr>
              <a:xfrm rot="8096855">
                <a:off x="6646509" y="5383966"/>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0" name="Oval 329">
                <a:extLst>
                  <a:ext uri="{FF2B5EF4-FFF2-40B4-BE49-F238E27FC236}">
                    <a16:creationId xmlns:a16="http://schemas.microsoft.com/office/drawing/2014/main" id="{161169DE-D8D4-49E6-BA8A-D91B1E999539}"/>
                  </a:ext>
                </a:extLst>
              </p:cNvPr>
              <p:cNvSpPr/>
              <p:nvPr/>
            </p:nvSpPr>
            <p:spPr>
              <a:xfrm>
                <a:off x="6783356" y="5616170"/>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331" name="Picture 330" descr="\documentclass{article}&#10;\usepackage{amsmath}&#10;\pagestyle{empty}&#10;\begin{document}&#10;&#10;&#10;$\langle$&#10;&#10;\end{document}" title="IguanaTex Bitmap Display">
                <a:extLst>
                  <a:ext uri="{FF2B5EF4-FFF2-40B4-BE49-F238E27FC236}">
                    <a16:creationId xmlns:a16="http://schemas.microsoft.com/office/drawing/2014/main" id="{C58F8027-24AC-46F6-8ED6-D735AEAB0D3F}"/>
                  </a:ext>
                </a:extLst>
              </p:cNvPr>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5591079" y="5619391"/>
                <a:ext cx="52114" cy="229029"/>
              </a:xfrm>
              <a:prstGeom prst="rect">
                <a:avLst/>
              </a:prstGeom>
            </p:spPr>
          </p:pic>
          <p:sp>
            <p:nvSpPr>
              <p:cNvPr id="332" name="Teardrop 331">
                <a:extLst>
                  <a:ext uri="{FF2B5EF4-FFF2-40B4-BE49-F238E27FC236}">
                    <a16:creationId xmlns:a16="http://schemas.microsoft.com/office/drawing/2014/main" id="{20CA4C8C-2494-42B3-B17D-51C77319BE4A}"/>
                  </a:ext>
                </a:extLst>
              </p:cNvPr>
              <p:cNvSpPr/>
              <p:nvPr/>
            </p:nvSpPr>
            <p:spPr>
              <a:xfrm rot="8096855">
                <a:off x="7297210" y="5385646"/>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3" name="Oval 332">
                <a:extLst>
                  <a:ext uri="{FF2B5EF4-FFF2-40B4-BE49-F238E27FC236}">
                    <a16:creationId xmlns:a16="http://schemas.microsoft.com/office/drawing/2014/main" id="{F58A49BF-04DA-4A9B-B190-2A50CE4AA1D9}"/>
                  </a:ext>
                </a:extLst>
              </p:cNvPr>
              <p:cNvSpPr/>
              <p:nvPr/>
            </p:nvSpPr>
            <p:spPr>
              <a:xfrm>
                <a:off x="7593500" y="5662900"/>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4" name="Oval 333">
                <a:extLst>
                  <a:ext uri="{FF2B5EF4-FFF2-40B4-BE49-F238E27FC236}">
                    <a16:creationId xmlns:a16="http://schemas.microsoft.com/office/drawing/2014/main" id="{2F928531-EA00-4014-8559-F6691BD1F552}"/>
                  </a:ext>
                </a:extLst>
              </p:cNvPr>
              <p:cNvSpPr/>
              <p:nvPr/>
            </p:nvSpPr>
            <p:spPr>
              <a:xfrm>
                <a:off x="7436534" y="549556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5" name="Oval 334">
                <a:extLst>
                  <a:ext uri="{FF2B5EF4-FFF2-40B4-BE49-F238E27FC236}">
                    <a16:creationId xmlns:a16="http://schemas.microsoft.com/office/drawing/2014/main" id="{CC102FE6-DCCC-41AC-A03D-2CE3AC926BAC}"/>
                  </a:ext>
                </a:extLst>
              </p:cNvPr>
              <p:cNvSpPr/>
              <p:nvPr/>
            </p:nvSpPr>
            <p:spPr>
              <a:xfrm>
                <a:off x="7576137" y="550194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6" name="Oval 335">
                <a:extLst>
                  <a:ext uri="{FF2B5EF4-FFF2-40B4-BE49-F238E27FC236}">
                    <a16:creationId xmlns:a16="http://schemas.microsoft.com/office/drawing/2014/main" id="{F1166AEC-F813-4992-9623-4C85F3F1E34A}"/>
                  </a:ext>
                </a:extLst>
              </p:cNvPr>
              <p:cNvSpPr/>
              <p:nvPr/>
            </p:nvSpPr>
            <p:spPr>
              <a:xfrm>
                <a:off x="7439163" y="565807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7" name="TextBox 336">
                <a:extLst>
                  <a:ext uri="{FF2B5EF4-FFF2-40B4-BE49-F238E27FC236}">
                    <a16:creationId xmlns:a16="http://schemas.microsoft.com/office/drawing/2014/main" id="{678E3A02-40F8-4C83-8D8C-6F3A2B4E8837}"/>
                  </a:ext>
                </a:extLst>
              </p:cNvPr>
              <p:cNvSpPr txBox="1"/>
              <p:nvPr/>
            </p:nvSpPr>
            <p:spPr>
              <a:xfrm>
                <a:off x="5686222" y="5527948"/>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338" name="Oval 337">
                <a:extLst>
                  <a:ext uri="{FF2B5EF4-FFF2-40B4-BE49-F238E27FC236}">
                    <a16:creationId xmlns:a16="http://schemas.microsoft.com/office/drawing/2014/main" id="{311C045A-91E3-4A0C-8B1E-123E8999EF8D}"/>
                  </a:ext>
                </a:extLst>
              </p:cNvPr>
              <p:cNvSpPr/>
              <p:nvPr/>
            </p:nvSpPr>
            <p:spPr>
              <a:xfrm>
                <a:off x="6046082" y="5557441"/>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39" name="Oval 338">
                <a:extLst>
                  <a:ext uri="{FF2B5EF4-FFF2-40B4-BE49-F238E27FC236}">
                    <a16:creationId xmlns:a16="http://schemas.microsoft.com/office/drawing/2014/main" id="{D54F6D32-025C-4975-927B-670E0D47FAE9}"/>
                  </a:ext>
                </a:extLst>
              </p:cNvPr>
              <p:cNvSpPr/>
              <p:nvPr/>
            </p:nvSpPr>
            <p:spPr>
              <a:xfrm>
                <a:off x="6050068" y="543007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0" name="Oval 339">
                <a:extLst>
                  <a:ext uri="{FF2B5EF4-FFF2-40B4-BE49-F238E27FC236}">
                    <a16:creationId xmlns:a16="http://schemas.microsoft.com/office/drawing/2014/main" id="{C4A541BE-7E8D-47D3-96A5-A9AC2CBACC68}"/>
                  </a:ext>
                </a:extLst>
              </p:cNvPr>
              <p:cNvSpPr/>
              <p:nvPr/>
            </p:nvSpPr>
            <p:spPr>
              <a:xfrm>
                <a:off x="6200819" y="553353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1" name="Oval 340">
                <a:extLst>
                  <a:ext uri="{FF2B5EF4-FFF2-40B4-BE49-F238E27FC236}">
                    <a16:creationId xmlns:a16="http://schemas.microsoft.com/office/drawing/2014/main" id="{45F67C88-A5D1-4D4E-A6E0-674517AF96F4}"/>
                  </a:ext>
                </a:extLst>
              </p:cNvPr>
              <p:cNvSpPr/>
              <p:nvPr/>
            </p:nvSpPr>
            <p:spPr>
              <a:xfrm>
                <a:off x="6925826" y="562567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361" name="Group 360">
              <a:extLst>
                <a:ext uri="{FF2B5EF4-FFF2-40B4-BE49-F238E27FC236}">
                  <a16:creationId xmlns:a16="http://schemas.microsoft.com/office/drawing/2014/main" id="{BDA63107-20D6-4D91-A584-8E03BEAAEA46}"/>
                </a:ext>
              </a:extLst>
            </p:cNvPr>
            <p:cNvGrpSpPr/>
            <p:nvPr/>
          </p:nvGrpSpPr>
          <p:grpSpPr>
            <a:xfrm>
              <a:off x="5869734" y="5512083"/>
              <a:ext cx="761342" cy="453740"/>
              <a:chOff x="7901920" y="5272604"/>
              <a:chExt cx="1015123" cy="604987"/>
            </a:xfrm>
          </p:grpSpPr>
          <p:grpSp>
            <p:nvGrpSpPr>
              <p:cNvPr id="359" name="Group 358">
                <a:extLst>
                  <a:ext uri="{FF2B5EF4-FFF2-40B4-BE49-F238E27FC236}">
                    <a16:creationId xmlns:a16="http://schemas.microsoft.com/office/drawing/2014/main" id="{ECC4B201-26B8-41B7-AE39-F28CDE171B55}"/>
                  </a:ext>
                </a:extLst>
              </p:cNvPr>
              <p:cNvGrpSpPr/>
              <p:nvPr/>
            </p:nvGrpSpPr>
            <p:grpSpPr>
              <a:xfrm>
                <a:off x="7901920" y="5272604"/>
                <a:ext cx="1015123" cy="411088"/>
                <a:chOff x="9216048" y="5707976"/>
                <a:chExt cx="1015123" cy="411088"/>
              </a:xfrm>
            </p:grpSpPr>
            <p:sp>
              <p:nvSpPr>
                <p:cNvPr id="353" name="Teardrop 352">
                  <a:extLst>
                    <a:ext uri="{FF2B5EF4-FFF2-40B4-BE49-F238E27FC236}">
                      <a16:creationId xmlns:a16="http://schemas.microsoft.com/office/drawing/2014/main" id="{91CBAF90-FED5-42B1-B1DA-15FEE5D0BEFB}"/>
                    </a:ext>
                  </a:extLst>
                </p:cNvPr>
                <p:cNvSpPr/>
                <p:nvPr/>
              </p:nvSpPr>
              <p:spPr>
                <a:xfrm rot="8096855">
                  <a:off x="9723689" y="5744117"/>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54" name="TextBox 353">
                  <a:extLst>
                    <a:ext uri="{FF2B5EF4-FFF2-40B4-BE49-F238E27FC236}">
                      <a16:creationId xmlns:a16="http://schemas.microsoft.com/office/drawing/2014/main" id="{49B6E3E3-898E-4E14-BFE3-2D947D846F60}"/>
                    </a:ext>
                  </a:extLst>
                </p:cNvPr>
                <p:cNvSpPr txBox="1"/>
                <p:nvPr/>
              </p:nvSpPr>
              <p:spPr>
                <a:xfrm>
                  <a:off x="9216048" y="5718955"/>
                  <a:ext cx="65384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355" name="TextBox 354">
                  <a:extLst>
                    <a:ext uri="{FF2B5EF4-FFF2-40B4-BE49-F238E27FC236}">
                      <a16:creationId xmlns:a16="http://schemas.microsoft.com/office/drawing/2014/main" id="{FA23B676-EF81-41AC-9918-9C05D23A0CB1}"/>
                    </a:ext>
                  </a:extLst>
                </p:cNvPr>
                <p:cNvSpPr txBox="1"/>
                <p:nvPr/>
              </p:nvSpPr>
              <p:spPr>
                <a:xfrm>
                  <a:off x="9533129" y="5710040"/>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56" name="TextBox 355">
                  <a:extLst>
                    <a:ext uri="{FF2B5EF4-FFF2-40B4-BE49-F238E27FC236}">
                      <a16:creationId xmlns:a16="http://schemas.microsoft.com/office/drawing/2014/main" id="{A1252365-D65E-42BB-9358-BD011FD03E8B}"/>
                    </a:ext>
                  </a:extLst>
                </p:cNvPr>
                <p:cNvSpPr txBox="1"/>
                <p:nvPr/>
              </p:nvSpPr>
              <p:spPr>
                <a:xfrm>
                  <a:off x="9970638" y="5707976"/>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pic>
            <p:nvPicPr>
              <p:cNvPr id="360" name="Picture 359" descr="\documentclass{article}&#10;\usepackage{amsmath}&#10;\pagestyle{empty}&#10;\begin{document}&#10;&#10;$\rightarrow$&#10;&#10;&#10;\end{document}" title="IguanaTex Bitmap Display">
                <a:extLst>
                  <a:ext uri="{FF2B5EF4-FFF2-40B4-BE49-F238E27FC236}">
                    <a16:creationId xmlns:a16="http://schemas.microsoft.com/office/drawing/2014/main" id="{A9D87C8D-B17F-4207-BD7D-DCE1B5AB3192}"/>
                  </a:ext>
                </a:extLst>
              </p:cNvPr>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8095137" y="5621903"/>
                <a:ext cx="770214" cy="255688"/>
              </a:xfrm>
              <a:prstGeom prst="rect">
                <a:avLst/>
              </a:prstGeom>
            </p:spPr>
          </p:pic>
        </p:grpSp>
        <p:grpSp>
          <p:nvGrpSpPr>
            <p:cNvPr id="384" name="Group 383">
              <a:extLst>
                <a:ext uri="{FF2B5EF4-FFF2-40B4-BE49-F238E27FC236}">
                  <a16:creationId xmlns:a16="http://schemas.microsoft.com/office/drawing/2014/main" id="{367A2D70-3F55-4623-8F5C-1D43A998C958}"/>
                </a:ext>
              </a:extLst>
            </p:cNvPr>
            <p:cNvGrpSpPr/>
            <p:nvPr/>
          </p:nvGrpSpPr>
          <p:grpSpPr>
            <a:xfrm>
              <a:off x="6750166" y="5568453"/>
              <a:ext cx="1321625" cy="434422"/>
              <a:chOff x="9328552" y="5597083"/>
              <a:chExt cx="1762167" cy="579229"/>
            </a:xfrm>
          </p:grpSpPr>
          <p:sp>
            <p:nvSpPr>
              <p:cNvPr id="364" name="TextBox 363">
                <a:extLst>
                  <a:ext uri="{FF2B5EF4-FFF2-40B4-BE49-F238E27FC236}">
                    <a16:creationId xmlns:a16="http://schemas.microsoft.com/office/drawing/2014/main" id="{6DA26FCF-1A17-40B3-BC4C-F08B4D4F9D2F}"/>
                  </a:ext>
                </a:extLst>
              </p:cNvPr>
              <p:cNvSpPr txBox="1"/>
              <p:nvPr/>
            </p:nvSpPr>
            <p:spPr>
              <a:xfrm>
                <a:off x="9587271" y="575397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365" name="Group 364">
                <a:extLst>
                  <a:ext uri="{FF2B5EF4-FFF2-40B4-BE49-F238E27FC236}">
                    <a16:creationId xmlns:a16="http://schemas.microsoft.com/office/drawing/2014/main" id="{25B42AC2-B7DB-4958-885F-C2CC6B3C9EE1}"/>
                  </a:ext>
                </a:extLst>
              </p:cNvPr>
              <p:cNvGrpSpPr/>
              <p:nvPr/>
            </p:nvGrpSpPr>
            <p:grpSpPr>
              <a:xfrm>
                <a:off x="9788562" y="5725265"/>
                <a:ext cx="642351" cy="400108"/>
                <a:chOff x="5295255" y="5210531"/>
                <a:chExt cx="642351" cy="400108"/>
              </a:xfrm>
            </p:grpSpPr>
            <p:sp>
              <p:nvSpPr>
                <p:cNvPr id="381" name="Oval 380">
                  <a:extLst>
                    <a:ext uri="{FF2B5EF4-FFF2-40B4-BE49-F238E27FC236}">
                      <a16:creationId xmlns:a16="http://schemas.microsoft.com/office/drawing/2014/main" id="{3B0FC36C-B52D-47E5-9F46-7C3CA67EB74D}"/>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2" name="Oval 381">
                  <a:extLst>
                    <a:ext uri="{FF2B5EF4-FFF2-40B4-BE49-F238E27FC236}">
                      <a16:creationId xmlns:a16="http://schemas.microsoft.com/office/drawing/2014/main" id="{5CFE9CAF-F2ED-4313-9BDE-45415641DF6E}"/>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3" name="TextBox 382">
                  <a:extLst>
                    <a:ext uri="{FF2B5EF4-FFF2-40B4-BE49-F238E27FC236}">
                      <a16:creationId xmlns:a16="http://schemas.microsoft.com/office/drawing/2014/main" id="{3B76900E-A7B3-4211-A2AF-DF2A2715B611}"/>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366" name="Oval 365">
                <a:extLst>
                  <a:ext uri="{FF2B5EF4-FFF2-40B4-BE49-F238E27FC236}">
                    <a16:creationId xmlns:a16="http://schemas.microsoft.com/office/drawing/2014/main" id="{1E4B2D1E-C129-4684-BC58-BDB1954A0D93}"/>
                  </a:ext>
                </a:extLst>
              </p:cNvPr>
              <p:cNvSpPr/>
              <p:nvPr/>
            </p:nvSpPr>
            <p:spPr>
              <a:xfrm>
                <a:off x="10100856" y="592135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367" name="Picture 366" descr="\documentclass{article}&#10;\usepackage{amsmath}&#10;\pagestyle{empty}&#10;\begin{document}&#10;&#10;$\rangle$&#10;&#10;&#10;\end{document}" title="IguanaTex Bitmap Display">
                <a:extLst>
                  <a:ext uri="{FF2B5EF4-FFF2-40B4-BE49-F238E27FC236}">
                    <a16:creationId xmlns:a16="http://schemas.microsoft.com/office/drawing/2014/main" id="{8CA565EE-AA0C-4B88-9478-1B1259AABC8E}"/>
                  </a:ext>
                </a:extLst>
              </p:cNvPr>
              <p:cNvPicPr>
                <a:picLocks noChangeAspect="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a:xfrm>
                <a:off x="11038605" y="5845550"/>
                <a:ext cx="52114" cy="229029"/>
              </a:xfrm>
              <a:prstGeom prst="rect">
                <a:avLst/>
              </a:prstGeom>
            </p:spPr>
          </p:pic>
          <p:pic>
            <p:nvPicPr>
              <p:cNvPr id="370" name="Picture 369" descr="\documentclass{article}&#10;\usepackage{amsmath}&#10;\pagestyle{empty}&#10;\begin{document}&#10;&#10;&#10;$\langle$&#10;&#10;\end{document}" title="IguanaTex Bitmap Display">
                <a:extLst>
                  <a:ext uri="{FF2B5EF4-FFF2-40B4-BE49-F238E27FC236}">
                    <a16:creationId xmlns:a16="http://schemas.microsoft.com/office/drawing/2014/main" id="{8CB39E5B-7FD3-40B0-9867-541E59F98537}"/>
                  </a:ext>
                </a:extLst>
              </p:cNvPr>
              <p:cNvPicPr>
                <a:picLocks noChangeAspect="1"/>
              </p:cNvPicPr>
              <p:nvPr>
                <p:custDataLst>
                  <p:tags r:id="rId8"/>
                </p:custDataLst>
              </p:nvPr>
            </p:nvPicPr>
            <p:blipFill>
              <a:blip r:embed="rId28" cstate="print">
                <a:extLst>
                  <a:ext uri="{28A0092B-C50C-407E-A947-70E740481C1C}">
                    <a14:useLocalDpi xmlns:a14="http://schemas.microsoft.com/office/drawing/2010/main" val="0"/>
                  </a:ext>
                </a:extLst>
              </a:blip>
              <a:stretch>
                <a:fillRect/>
              </a:stretch>
            </p:blipFill>
            <p:spPr>
              <a:xfrm>
                <a:off x="9328552" y="5867646"/>
                <a:ext cx="52114" cy="229029"/>
              </a:xfrm>
              <a:prstGeom prst="rect">
                <a:avLst/>
              </a:prstGeom>
            </p:spPr>
          </p:pic>
          <p:sp>
            <p:nvSpPr>
              <p:cNvPr id="371" name="Teardrop 370">
                <a:extLst>
                  <a:ext uri="{FF2B5EF4-FFF2-40B4-BE49-F238E27FC236}">
                    <a16:creationId xmlns:a16="http://schemas.microsoft.com/office/drawing/2014/main" id="{D99C3709-0F23-41FF-984A-062E43987387}"/>
                  </a:ext>
                </a:extLst>
              </p:cNvPr>
              <p:cNvSpPr/>
              <p:nvPr/>
            </p:nvSpPr>
            <p:spPr>
              <a:xfrm rot="8096855">
                <a:off x="10424443" y="5605669"/>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2" name="Oval 371">
                <a:extLst>
                  <a:ext uri="{FF2B5EF4-FFF2-40B4-BE49-F238E27FC236}">
                    <a16:creationId xmlns:a16="http://schemas.microsoft.com/office/drawing/2014/main" id="{2C118D08-4FBB-4C01-9C1F-3B9533A74971}"/>
                  </a:ext>
                </a:extLst>
              </p:cNvPr>
              <p:cNvSpPr/>
              <p:nvPr/>
            </p:nvSpPr>
            <p:spPr>
              <a:xfrm>
                <a:off x="10720733" y="5882923"/>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3" name="Oval 372">
                <a:extLst>
                  <a:ext uri="{FF2B5EF4-FFF2-40B4-BE49-F238E27FC236}">
                    <a16:creationId xmlns:a16="http://schemas.microsoft.com/office/drawing/2014/main" id="{9A4F9231-83CF-4947-BCC2-9BEB0E2C5E9D}"/>
                  </a:ext>
                </a:extLst>
              </p:cNvPr>
              <p:cNvSpPr/>
              <p:nvPr/>
            </p:nvSpPr>
            <p:spPr>
              <a:xfrm>
                <a:off x="10563767" y="5715591"/>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4" name="Oval 373">
                <a:extLst>
                  <a:ext uri="{FF2B5EF4-FFF2-40B4-BE49-F238E27FC236}">
                    <a16:creationId xmlns:a16="http://schemas.microsoft.com/office/drawing/2014/main" id="{ECDEB76B-4EF8-4CCB-8F43-0753223A1348}"/>
                  </a:ext>
                </a:extLst>
              </p:cNvPr>
              <p:cNvSpPr/>
              <p:nvPr/>
            </p:nvSpPr>
            <p:spPr>
              <a:xfrm>
                <a:off x="10703370" y="572196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5" name="Oval 374">
                <a:extLst>
                  <a:ext uri="{FF2B5EF4-FFF2-40B4-BE49-F238E27FC236}">
                    <a16:creationId xmlns:a16="http://schemas.microsoft.com/office/drawing/2014/main" id="{9F8A5821-A377-4FD8-B21D-BC486B2E137C}"/>
                  </a:ext>
                </a:extLst>
              </p:cNvPr>
              <p:cNvSpPr/>
              <p:nvPr/>
            </p:nvSpPr>
            <p:spPr>
              <a:xfrm>
                <a:off x="10566396" y="5878096"/>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6" name="TextBox 375">
                <a:extLst>
                  <a:ext uri="{FF2B5EF4-FFF2-40B4-BE49-F238E27FC236}">
                    <a16:creationId xmlns:a16="http://schemas.microsoft.com/office/drawing/2014/main" id="{78ECD68B-3C84-4D70-9F84-AA3A787ADB9C}"/>
                  </a:ext>
                </a:extLst>
              </p:cNvPr>
              <p:cNvSpPr txBox="1"/>
              <p:nvPr/>
            </p:nvSpPr>
            <p:spPr>
              <a:xfrm>
                <a:off x="9423695" y="5776203"/>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377" name="Oval 376">
                <a:extLst>
                  <a:ext uri="{FF2B5EF4-FFF2-40B4-BE49-F238E27FC236}">
                    <a16:creationId xmlns:a16="http://schemas.microsoft.com/office/drawing/2014/main" id="{113D2D20-2F79-4BED-82F0-32D64C43FE4F}"/>
                  </a:ext>
                </a:extLst>
              </p:cNvPr>
              <p:cNvSpPr/>
              <p:nvPr/>
            </p:nvSpPr>
            <p:spPr>
              <a:xfrm>
                <a:off x="9783555" y="580569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8" name="Oval 377">
                <a:extLst>
                  <a:ext uri="{FF2B5EF4-FFF2-40B4-BE49-F238E27FC236}">
                    <a16:creationId xmlns:a16="http://schemas.microsoft.com/office/drawing/2014/main" id="{CF6CA01A-564E-46B4-888D-9CB1FFAEF6FA}"/>
                  </a:ext>
                </a:extLst>
              </p:cNvPr>
              <p:cNvSpPr/>
              <p:nvPr/>
            </p:nvSpPr>
            <p:spPr>
              <a:xfrm>
                <a:off x="9787541" y="567833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79" name="Oval 378">
                <a:extLst>
                  <a:ext uri="{FF2B5EF4-FFF2-40B4-BE49-F238E27FC236}">
                    <a16:creationId xmlns:a16="http://schemas.microsoft.com/office/drawing/2014/main" id="{CDA6BB29-69D6-47C2-AF31-19E48EF08E95}"/>
                  </a:ext>
                </a:extLst>
              </p:cNvPr>
              <p:cNvSpPr/>
              <p:nvPr/>
            </p:nvSpPr>
            <p:spPr>
              <a:xfrm>
                <a:off x="9938292" y="578178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55" name="Group 54">
            <a:extLst>
              <a:ext uri="{FF2B5EF4-FFF2-40B4-BE49-F238E27FC236}">
                <a16:creationId xmlns:a16="http://schemas.microsoft.com/office/drawing/2014/main" id="{CFA4C873-74B2-4A7C-97E6-4E22B87C5DAF}"/>
              </a:ext>
            </a:extLst>
          </p:cNvPr>
          <p:cNvGrpSpPr/>
          <p:nvPr/>
        </p:nvGrpSpPr>
        <p:grpSpPr>
          <a:xfrm>
            <a:off x="3912922" y="1462911"/>
            <a:ext cx="5078678" cy="646331"/>
            <a:chOff x="3912922" y="1462911"/>
            <a:chExt cx="5078678" cy="646331"/>
          </a:xfrm>
        </p:grpSpPr>
        <p:sp>
          <p:nvSpPr>
            <p:cNvPr id="276" name="TextBox 275">
              <a:extLst>
                <a:ext uri="{FF2B5EF4-FFF2-40B4-BE49-F238E27FC236}">
                  <a16:creationId xmlns:a16="http://schemas.microsoft.com/office/drawing/2014/main" id="{ECFF26C3-5E30-4F59-B7C6-D251B879C4E4}"/>
                </a:ext>
              </a:extLst>
            </p:cNvPr>
            <p:cNvSpPr txBox="1"/>
            <p:nvPr/>
          </p:nvSpPr>
          <p:spPr>
            <a:xfrm>
              <a:off x="4677286" y="1462911"/>
              <a:ext cx="4314314" cy="646331"/>
            </a:xfrm>
            <a:prstGeom prst="rect">
              <a:avLst/>
            </a:prstGeom>
            <a:noFill/>
          </p:spPr>
          <p:txBody>
            <a:bodyPr wrap="square">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Creates a </a:t>
              </a:r>
              <a:r>
                <a:rPr kumimoji="0" lang="en-IN" sz="1800" dirty="0">
                  <a:solidFill>
                    <a:srgbClr val="00B0F0"/>
                  </a:solidFill>
                  <a:latin typeface="Calibri" panose="020F0502020204030204"/>
                </a:rPr>
                <a:t>blue</a:t>
              </a:r>
              <a:r>
                <a:rPr kumimoji="0" lang="en-IN" sz="1800" dirty="0">
                  <a:solidFill>
                    <a:prstClr val="black"/>
                  </a:solidFill>
                  <a:latin typeface="Calibri" panose="020F0502020204030204"/>
                </a:rPr>
                <a:t> balloon with a vector from associated </a:t>
              </a:r>
              <a:r>
                <a:rPr kumimoji="0" lang="en-IN" sz="1800" dirty="0" err="1">
                  <a:solidFill>
                    <a:srgbClr val="FF0000"/>
                  </a:solidFill>
                  <a:latin typeface="Calibri" panose="020F0502020204030204"/>
                </a:rPr>
                <a:t>semilinear</a:t>
              </a:r>
              <a:r>
                <a:rPr kumimoji="0" lang="en-IN" sz="1800" dirty="0">
                  <a:solidFill>
                    <a:prstClr val="black"/>
                  </a:solidFill>
                  <a:latin typeface="Calibri" panose="020F0502020204030204"/>
                </a:rPr>
                <a:t> set</a:t>
              </a:r>
            </a:p>
          </p:txBody>
        </p:sp>
        <p:grpSp>
          <p:nvGrpSpPr>
            <p:cNvPr id="53" name="Group 52">
              <a:extLst>
                <a:ext uri="{FF2B5EF4-FFF2-40B4-BE49-F238E27FC236}">
                  <a16:creationId xmlns:a16="http://schemas.microsoft.com/office/drawing/2014/main" id="{73FA7F08-A0FC-4B10-AF2D-5ED7A940C64D}"/>
                </a:ext>
              </a:extLst>
            </p:cNvPr>
            <p:cNvGrpSpPr/>
            <p:nvPr/>
          </p:nvGrpSpPr>
          <p:grpSpPr>
            <a:xfrm>
              <a:off x="3912922" y="1494349"/>
              <a:ext cx="775670" cy="349011"/>
              <a:chOff x="5729216" y="1443070"/>
              <a:chExt cx="775670" cy="349011"/>
            </a:xfrm>
          </p:grpSpPr>
          <p:sp>
            <p:nvSpPr>
              <p:cNvPr id="386" name="TextBox 385">
                <a:extLst>
                  <a:ext uri="{FF2B5EF4-FFF2-40B4-BE49-F238E27FC236}">
                    <a16:creationId xmlns:a16="http://schemas.microsoft.com/office/drawing/2014/main" id="{6F333127-7471-4C1A-B84F-1E938EA375D6}"/>
                  </a:ext>
                </a:extLst>
              </p:cNvPr>
              <p:cNvSpPr txBox="1"/>
              <p:nvPr/>
            </p:nvSpPr>
            <p:spPr>
              <a:xfrm>
                <a:off x="5729216" y="1453527"/>
                <a:ext cx="360045" cy="338554"/>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600" dirty="0">
                    <a:solidFill>
                      <a:prstClr val="black"/>
                    </a:solidFill>
                    <a:latin typeface="Calibri" panose="020F0502020204030204"/>
                  </a:rPr>
                  <a:t>in</a:t>
                </a:r>
              </a:p>
            </p:txBody>
          </p:sp>
          <p:sp>
            <p:nvSpPr>
              <p:cNvPr id="387" name="TextBox 386">
                <a:extLst>
                  <a:ext uri="{FF2B5EF4-FFF2-40B4-BE49-F238E27FC236}">
                    <a16:creationId xmlns:a16="http://schemas.microsoft.com/office/drawing/2014/main" id="{168CB8BE-40F9-4E85-AB85-1D41DE2C3F6D}"/>
                  </a:ext>
                </a:extLst>
              </p:cNvPr>
              <p:cNvSpPr txBox="1"/>
              <p:nvPr/>
            </p:nvSpPr>
            <p:spPr>
              <a:xfrm>
                <a:off x="5868598" y="145623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88" name="TextBox 387">
                <a:extLst>
                  <a:ext uri="{FF2B5EF4-FFF2-40B4-BE49-F238E27FC236}">
                    <a16:creationId xmlns:a16="http://schemas.microsoft.com/office/drawing/2014/main" id="{C5654EF4-411B-4F16-A625-8B93B8660CDA}"/>
                  </a:ext>
                </a:extLst>
              </p:cNvPr>
              <p:cNvSpPr txBox="1"/>
              <p:nvPr/>
            </p:nvSpPr>
            <p:spPr>
              <a:xfrm>
                <a:off x="6309486" y="145339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2" name="Group 51">
                <a:extLst>
                  <a:ext uri="{FF2B5EF4-FFF2-40B4-BE49-F238E27FC236}">
                    <a16:creationId xmlns:a16="http://schemas.microsoft.com/office/drawing/2014/main" id="{AE2C0CDB-15EC-43FB-A849-C68F84CF6D5A}"/>
                  </a:ext>
                </a:extLst>
              </p:cNvPr>
              <p:cNvGrpSpPr/>
              <p:nvPr/>
            </p:nvGrpSpPr>
            <p:grpSpPr>
              <a:xfrm>
                <a:off x="6040503" y="1443070"/>
                <a:ext cx="325753" cy="317506"/>
                <a:chOff x="6300956" y="1777154"/>
                <a:chExt cx="325753" cy="317506"/>
              </a:xfrm>
            </p:grpSpPr>
            <p:sp>
              <p:nvSpPr>
                <p:cNvPr id="368" name="Teardrop 367">
                  <a:extLst>
                    <a:ext uri="{FF2B5EF4-FFF2-40B4-BE49-F238E27FC236}">
                      <a16:creationId xmlns:a16="http://schemas.microsoft.com/office/drawing/2014/main" id="{CC725FF6-87BD-40EB-849C-AAC9CEEE1478}"/>
                    </a:ext>
                  </a:extLst>
                </p:cNvPr>
                <p:cNvSpPr/>
                <p:nvPr/>
              </p:nvSpPr>
              <p:spPr>
                <a:xfrm rot="8096855">
                  <a:off x="6305080" y="1773030"/>
                  <a:ext cx="317506" cy="325753"/>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09" name="Oval 408">
                  <a:extLst>
                    <a:ext uri="{FF2B5EF4-FFF2-40B4-BE49-F238E27FC236}">
                      <a16:creationId xmlns:a16="http://schemas.microsoft.com/office/drawing/2014/main" id="{6C68AF58-0CC1-4DDA-9D84-E1CB4C282CBA}"/>
                    </a:ext>
                  </a:extLst>
                </p:cNvPr>
                <p:cNvSpPr/>
                <p:nvPr/>
              </p:nvSpPr>
              <p:spPr>
                <a:xfrm>
                  <a:off x="6368210" y="1889893"/>
                  <a:ext cx="61174"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10" name="Oval 409">
                  <a:extLst>
                    <a:ext uri="{FF2B5EF4-FFF2-40B4-BE49-F238E27FC236}">
                      <a16:creationId xmlns:a16="http://schemas.microsoft.com/office/drawing/2014/main" id="{67D7504E-1C75-4A3D-B3F0-30FD15EB00FF}"/>
                    </a:ext>
                  </a:extLst>
                </p:cNvPr>
                <p:cNvSpPr/>
                <p:nvPr/>
              </p:nvSpPr>
              <p:spPr>
                <a:xfrm>
                  <a:off x="6475062" y="1897022"/>
                  <a:ext cx="61174" cy="643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11" name="Oval 410">
                  <a:extLst>
                    <a:ext uri="{FF2B5EF4-FFF2-40B4-BE49-F238E27FC236}">
                      <a16:creationId xmlns:a16="http://schemas.microsoft.com/office/drawing/2014/main" id="{82386D12-C1A4-4FB7-940B-9A57A02E8D12}"/>
                    </a:ext>
                  </a:extLst>
                </p:cNvPr>
                <p:cNvSpPr/>
                <p:nvPr/>
              </p:nvSpPr>
              <p:spPr>
                <a:xfrm>
                  <a:off x="6437225" y="1995718"/>
                  <a:ext cx="61174"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grpSp>
        <p:nvGrpSpPr>
          <p:cNvPr id="57" name="Group 56">
            <a:extLst>
              <a:ext uri="{FF2B5EF4-FFF2-40B4-BE49-F238E27FC236}">
                <a16:creationId xmlns:a16="http://schemas.microsoft.com/office/drawing/2014/main" id="{2E31273A-FAF6-4BBC-A9BC-51F2BED5B852}"/>
              </a:ext>
            </a:extLst>
          </p:cNvPr>
          <p:cNvGrpSpPr/>
          <p:nvPr/>
        </p:nvGrpSpPr>
        <p:grpSpPr>
          <a:xfrm>
            <a:off x="3893786" y="3291518"/>
            <a:ext cx="5266326" cy="646331"/>
            <a:chOff x="3827927" y="3008151"/>
            <a:chExt cx="5266326" cy="646331"/>
          </a:xfrm>
        </p:grpSpPr>
        <p:grpSp>
          <p:nvGrpSpPr>
            <p:cNvPr id="416" name="Group 415">
              <a:extLst>
                <a:ext uri="{FF2B5EF4-FFF2-40B4-BE49-F238E27FC236}">
                  <a16:creationId xmlns:a16="http://schemas.microsoft.com/office/drawing/2014/main" id="{BAF3CE45-B79B-4582-934C-96BD80D5600A}"/>
                </a:ext>
              </a:extLst>
            </p:cNvPr>
            <p:cNvGrpSpPr/>
            <p:nvPr/>
          </p:nvGrpSpPr>
          <p:grpSpPr>
            <a:xfrm>
              <a:off x="3827927" y="3038495"/>
              <a:ext cx="962734" cy="306769"/>
              <a:chOff x="7298132" y="5832754"/>
              <a:chExt cx="1283645" cy="409024"/>
            </a:xfrm>
          </p:grpSpPr>
          <p:sp>
            <p:nvSpPr>
              <p:cNvPr id="417" name="Teardrop 416">
                <a:extLst>
                  <a:ext uri="{FF2B5EF4-FFF2-40B4-BE49-F238E27FC236}">
                    <a16:creationId xmlns:a16="http://schemas.microsoft.com/office/drawing/2014/main" id="{63443C56-C058-4FC1-86CB-A54F701955E7}"/>
                  </a:ext>
                </a:extLst>
              </p:cNvPr>
              <p:cNvSpPr/>
              <p:nvPr/>
            </p:nvSpPr>
            <p:spPr>
              <a:xfrm rot="8096855">
                <a:off x="7805773" y="5866831"/>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18" name="TextBox 417">
                <a:extLst>
                  <a:ext uri="{FF2B5EF4-FFF2-40B4-BE49-F238E27FC236}">
                    <a16:creationId xmlns:a16="http://schemas.microsoft.com/office/drawing/2014/main" id="{2CBFBD91-5B8F-40AA-A24C-9C371A0B0ED8}"/>
                  </a:ext>
                </a:extLst>
              </p:cNvPr>
              <p:cNvSpPr txBox="1"/>
              <p:nvPr/>
            </p:nvSpPr>
            <p:spPr>
              <a:xfrm>
                <a:off x="7298132" y="5841669"/>
                <a:ext cx="65384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419" name="TextBox 418">
                <a:extLst>
                  <a:ext uri="{FF2B5EF4-FFF2-40B4-BE49-F238E27FC236}">
                    <a16:creationId xmlns:a16="http://schemas.microsoft.com/office/drawing/2014/main" id="{A2294453-2D3A-4CD3-98C8-33DE5F67DF65}"/>
                  </a:ext>
                </a:extLst>
              </p:cNvPr>
              <p:cNvSpPr txBox="1"/>
              <p:nvPr/>
            </p:nvSpPr>
            <p:spPr>
              <a:xfrm>
                <a:off x="7615215" y="5832754"/>
                <a:ext cx="260533"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20" name="TextBox 419">
                <a:extLst>
                  <a:ext uri="{FF2B5EF4-FFF2-40B4-BE49-F238E27FC236}">
                    <a16:creationId xmlns:a16="http://schemas.microsoft.com/office/drawing/2014/main" id="{BA4AE181-FE1B-4753-981A-5F8FDE7022E6}"/>
                  </a:ext>
                </a:extLst>
              </p:cNvPr>
              <p:cNvSpPr txBox="1"/>
              <p:nvPr/>
            </p:nvSpPr>
            <p:spPr>
              <a:xfrm>
                <a:off x="8321244" y="5835330"/>
                <a:ext cx="260533"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21" name="TextBox 420">
                <a:extLst>
                  <a:ext uri="{FF2B5EF4-FFF2-40B4-BE49-F238E27FC236}">
                    <a16:creationId xmlns:a16="http://schemas.microsoft.com/office/drawing/2014/main" id="{7A5706AB-B15B-47C1-B4E5-A0E9B10B9C58}"/>
                  </a:ext>
                </a:extLst>
              </p:cNvPr>
              <p:cNvSpPr txBox="1"/>
              <p:nvPr/>
            </p:nvSpPr>
            <p:spPr>
              <a:xfrm>
                <a:off x="8059652" y="5839115"/>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22" name="Oval 421">
                <a:extLst>
                  <a:ext uri="{FF2B5EF4-FFF2-40B4-BE49-F238E27FC236}">
                    <a16:creationId xmlns:a16="http://schemas.microsoft.com/office/drawing/2014/main" id="{EEB21BD7-EAD1-42F2-9B6B-3F3779051D7F}"/>
                  </a:ext>
                </a:extLst>
              </p:cNvPr>
              <p:cNvSpPr/>
              <p:nvPr/>
            </p:nvSpPr>
            <p:spPr>
              <a:xfrm>
                <a:off x="8269062" y="5987980"/>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463" name="TextBox 462">
              <a:extLst>
                <a:ext uri="{FF2B5EF4-FFF2-40B4-BE49-F238E27FC236}">
                  <a16:creationId xmlns:a16="http://schemas.microsoft.com/office/drawing/2014/main" id="{F5AB133D-81F8-4332-9A6D-27B4BBF1CDBB}"/>
                </a:ext>
              </a:extLst>
            </p:cNvPr>
            <p:cNvSpPr txBox="1"/>
            <p:nvPr/>
          </p:nvSpPr>
          <p:spPr>
            <a:xfrm>
              <a:off x="4779939" y="3008151"/>
              <a:ext cx="4314314" cy="646331"/>
            </a:xfrm>
            <a:prstGeom prst="rect">
              <a:avLst/>
            </a:prstGeom>
            <a:noFill/>
          </p:spPr>
          <p:txBody>
            <a:bodyPr wrap="square">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Moves </a:t>
              </a:r>
              <a:r>
                <a:rPr kumimoji="0" lang="en-IN" sz="1800" dirty="0">
                  <a:solidFill>
                    <a:srgbClr val="FF66FF"/>
                  </a:solidFill>
                  <a:latin typeface="Calibri" panose="020F0502020204030204"/>
                </a:rPr>
                <a:t>magenta </a:t>
              </a:r>
              <a:r>
                <a:rPr kumimoji="0" lang="en-IN" sz="1800" dirty="0">
                  <a:latin typeface="Calibri" panose="020F0502020204030204"/>
                </a:rPr>
                <a:t>tokens from</a:t>
              </a:r>
              <a:r>
                <a:rPr kumimoji="0" lang="en-IN" sz="1800" dirty="0">
                  <a:solidFill>
                    <a:prstClr val="black"/>
                  </a:solidFill>
                  <a:latin typeface="Calibri" panose="020F0502020204030204"/>
                </a:rPr>
                <a:t>  </a:t>
              </a:r>
              <a:r>
                <a:rPr kumimoji="0" lang="en-IN" sz="1800" dirty="0">
                  <a:solidFill>
                    <a:srgbClr val="00B0F0"/>
                  </a:solidFill>
                  <a:latin typeface="Calibri" panose="020F0502020204030204"/>
                </a:rPr>
                <a:t>blue</a:t>
              </a:r>
              <a:r>
                <a:rPr kumimoji="0" lang="en-IN" sz="1800" dirty="0">
                  <a:solidFill>
                    <a:prstClr val="black"/>
                  </a:solidFill>
                  <a:latin typeface="Calibri" panose="020F0502020204030204"/>
                </a:rPr>
                <a:t> balloon to VASS counter, changing </a:t>
              </a:r>
              <a:r>
                <a:rPr kumimoji="0" lang="en-IN" sz="1800" dirty="0" err="1">
                  <a:solidFill>
                    <a:prstClr val="black"/>
                  </a:solidFill>
                  <a:latin typeface="Calibri" panose="020F0502020204030204"/>
                </a:rPr>
                <a:t>color</a:t>
              </a:r>
              <a:r>
                <a:rPr kumimoji="0" lang="en-IN" sz="1800" dirty="0">
                  <a:solidFill>
                    <a:prstClr val="black"/>
                  </a:solidFill>
                  <a:latin typeface="Calibri" panose="020F0502020204030204"/>
                </a:rPr>
                <a:t> to </a:t>
              </a:r>
              <a:r>
                <a:rPr kumimoji="0" lang="en-IN" sz="1800" dirty="0">
                  <a:solidFill>
                    <a:srgbClr val="FF0000"/>
                  </a:solidFill>
                  <a:latin typeface="Calibri" panose="020F0502020204030204"/>
                </a:rPr>
                <a:t>red</a:t>
              </a:r>
            </a:p>
          </p:txBody>
        </p:sp>
      </p:grpSp>
      <p:grpSp>
        <p:nvGrpSpPr>
          <p:cNvPr id="58" name="Group 57">
            <a:extLst>
              <a:ext uri="{FF2B5EF4-FFF2-40B4-BE49-F238E27FC236}">
                <a16:creationId xmlns:a16="http://schemas.microsoft.com/office/drawing/2014/main" id="{4F561C8B-16E6-4D6A-B4E2-DAD27A2DC28F}"/>
              </a:ext>
            </a:extLst>
          </p:cNvPr>
          <p:cNvGrpSpPr/>
          <p:nvPr/>
        </p:nvGrpSpPr>
        <p:grpSpPr>
          <a:xfrm>
            <a:off x="3950186" y="5117421"/>
            <a:ext cx="5093922" cy="369332"/>
            <a:chOff x="3959076" y="4680912"/>
            <a:chExt cx="5093922" cy="369332"/>
          </a:xfrm>
        </p:grpSpPr>
        <p:grpSp>
          <p:nvGrpSpPr>
            <p:cNvPr id="467" name="Group 466">
              <a:extLst>
                <a:ext uri="{FF2B5EF4-FFF2-40B4-BE49-F238E27FC236}">
                  <a16:creationId xmlns:a16="http://schemas.microsoft.com/office/drawing/2014/main" id="{4C97C889-DD38-453F-B1B4-29C13C49A1B0}"/>
                </a:ext>
              </a:extLst>
            </p:cNvPr>
            <p:cNvGrpSpPr/>
            <p:nvPr/>
          </p:nvGrpSpPr>
          <p:grpSpPr>
            <a:xfrm>
              <a:off x="3959076" y="4712262"/>
              <a:ext cx="761342" cy="308316"/>
              <a:chOff x="9216048" y="5707976"/>
              <a:chExt cx="1015123" cy="411088"/>
            </a:xfrm>
          </p:grpSpPr>
          <p:sp>
            <p:nvSpPr>
              <p:cNvPr id="469" name="Teardrop 468">
                <a:extLst>
                  <a:ext uri="{FF2B5EF4-FFF2-40B4-BE49-F238E27FC236}">
                    <a16:creationId xmlns:a16="http://schemas.microsoft.com/office/drawing/2014/main" id="{AAB9E20C-74CE-4A4C-BF75-8326C8695240}"/>
                  </a:ext>
                </a:extLst>
              </p:cNvPr>
              <p:cNvSpPr/>
              <p:nvPr/>
            </p:nvSpPr>
            <p:spPr>
              <a:xfrm rot="8096855">
                <a:off x="9723689" y="5744117"/>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470" name="TextBox 469">
                <a:extLst>
                  <a:ext uri="{FF2B5EF4-FFF2-40B4-BE49-F238E27FC236}">
                    <a16:creationId xmlns:a16="http://schemas.microsoft.com/office/drawing/2014/main" id="{8BB9C790-41FD-45FD-860F-8065B532DA4E}"/>
                  </a:ext>
                </a:extLst>
              </p:cNvPr>
              <p:cNvSpPr txBox="1"/>
              <p:nvPr/>
            </p:nvSpPr>
            <p:spPr>
              <a:xfrm>
                <a:off x="9216048" y="5718955"/>
                <a:ext cx="65384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471" name="TextBox 470">
                <a:extLst>
                  <a:ext uri="{FF2B5EF4-FFF2-40B4-BE49-F238E27FC236}">
                    <a16:creationId xmlns:a16="http://schemas.microsoft.com/office/drawing/2014/main" id="{969D7A53-DAA6-4BA1-A506-1F737A989628}"/>
                  </a:ext>
                </a:extLst>
              </p:cNvPr>
              <p:cNvSpPr txBox="1"/>
              <p:nvPr/>
            </p:nvSpPr>
            <p:spPr>
              <a:xfrm>
                <a:off x="9533129" y="5710040"/>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72" name="TextBox 471">
                <a:extLst>
                  <a:ext uri="{FF2B5EF4-FFF2-40B4-BE49-F238E27FC236}">
                    <a16:creationId xmlns:a16="http://schemas.microsoft.com/office/drawing/2014/main" id="{21FFC1CD-91D7-4B14-A2F3-3A9DDC8A3664}"/>
                  </a:ext>
                </a:extLst>
              </p:cNvPr>
              <p:cNvSpPr txBox="1"/>
              <p:nvPr/>
            </p:nvSpPr>
            <p:spPr>
              <a:xfrm>
                <a:off x="9970638" y="5707976"/>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473" name="TextBox 472">
              <a:extLst>
                <a:ext uri="{FF2B5EF4-FFF2-40B4-BE49-F238E27FC236}">
                  <a16:creationId xmlns:a16="http://schemas.microsoft.com/office/drawing/2014/main" id="{06DBA52C-D835-4FB6-9B72-A69137DD22C5}"/>
                </a:ext>
              </a:extLst>
            </p:cNvPr>
            <p:cNvSpPr txBox="1"/>
            <p:nvPr/>
          </p:nvSpPr>
          <p:spPr>
            <a:xfrm>
              <a:off x="4738684" y="4680912"/>
              <a:ext cx="4314314" cy="369332"/>
            </a:xfrm>
            <a:prstGeom prst="rect">
              <a:avLst/>
            </a:prstGeom>
            <a:noFill/>
          </p:spPr>
          <p:txBody>
            <a:bodyPr wrap="square">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Removes </a:t>
              </a:r>
              <a:r>
                <a:rPr kumimoji="0" lang="en-IN" sz="1800" dirty="0">
                  <a:solidFill>
                    <a:srgbClr val="00B0F0"/>
                  </a:solidFill>
                  <a:latin typeface="Calibri" panose="020F0502020204030204"/>
                </a:rPr>
                <a:t>blue</a:t>
              </a:r>
              <a:r>
                <a:rPr kumimoji="0" lang="en-IN" sz="1800" dirty="0">
                  <a:solidFill>
                    <a:prstClr val="black"/>
                  </a:solidFill>
                  <a:latin typeface="Calibri" panose="020F0502020204030204"/>
                </a:rPr>
                <a:t> balloon along with contents</a:t>
              </a:r>
              <a:endParaRPr kumimoji="0" lang="en-IN" sz="1800" dirty="0">
                <a:solidFill>
                  <a:srgbClr val="FF0000"/>
                </a:solidFill>
                <a:latin typeface="Calibri" panose="020F0502020204030204"/>
              </a:endParaRPr>
            </a:p>
          </p:txBody>
        </p:sp>
      </p:grpSp>
      <p:sp>
        <p:nvSpPr>
          <p:cNvPr id="476" name="Rounded Rectangle 8">
            <a:extLst>
              <a:ext uri="{FF2B5EF4-FFF2-40B4-BE49-F238E27FC236}">
                <a16:creationId xmlns:a16="http://schemas.microsoft.com/office/drawing/2014/main" id="{D99177BD-29B9-411D-A735-0BD10C80DF6F}"/>
              </a:ext>
            </a:extLst>
          </p:cNvPr>
          <p:cNvSpPr/>
          <p:nvPr/>
        </p:nvSpPr>
        <p:spPr bwMode="auto">
          <a:xfrm>
            <a:off x="878666" y="5223668"/>
            <a:ext cx="282647" cy="17934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477" name="Rounded Rectangle 8">
            <a:extLst>
              <a:ext uri="{FF2B5EF4-FFF2-40B4-BE49-F238E27FC236}">
                <a16:creationId xmlns:a16="http://schemas.microsoft.com/office/drawing/2014/main" id="{2D9EC643-F787-4320-8B0D-C82BBB4AD48C}"/>
              </a:ext>
            </a:extLst>
          </p:cNvPr>
          <p:cNvSpPr/>
          <p:nvPr/>
        </p:nvSpPr>
        <p:spPr bwMode="auto">
          <a:xfrm>
            <a:off x="8129354" y="2111838"/>
            <a:ext cx="446699" cy="56831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479" name="Rounded Rectangle 8">
            <a:extLst>
              <a:ext uri="{FF2B5EF4-FFF2-40B4-BE49-F238E27FC236}">
                <a16:creationId xmlns:a16="http://schemas.microsoft.com/office/drawing/2014/main" id="{3F6B9109-B560-4368-B02B-71115699288C}"/>
              </a:ext>
            </a:extLst>
          </p:cNvPr>
          <p:cNvSpPr/>
          <p:nvPr/>
        </p:nvSpPr>
        <p:spPr bwMode="auto">
          <a:xfrm>
            <a:off x="7605549" y="3919133"/>
            <a:ext cx="446699" cy="56831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480" name="Rounded Rectangle 8">
            <a:extLst>
              <a:ext uri="{FF2B5EF4-FFF2-40B4-BE49-F238E27FC236}">
                <a16:creationId xmlns:a16="http://schemas.microsoft.com/office/drawing/2014/main" id="{90CEFF4A-B41B-4E4A-A7E7-277C1EAE045A}"/>
              </a:ext>
            </a:extLst>
          </p:cNvPr>
          <p:cNvSpPr/>
          <p:nvPr/>
        </p:nvSpPr>
        <p:spPr bwMode="auto">
          <a:xfrm>
            <a:off x="4831512" y="5533070"/>
            <a:ext cx="446699" cy="56831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nvGrpSpPr>
          <p:cNvPr id="17" name="Group 16">
            <a:extLst>
              <a:ext uri="{FF2B5EF4-FFF2-40B4-BE49-F238E27FC236}">
                <a16:creationId xmlns:a16="http://schemas.microsoft.com/office/drawing/2014/main" id="{C11EF58B-7DB8-408D-A403-C084A99E7581}"/>
              </a:ext>
            </a:extLst>
          </p:cNvPr>
          <p:cNvGrpSpPr/>
          <p:nvPr/>
        </p:nvGrpSpPr>
        <p:grpSpPr>
          <a:xfrm>
            <a:off x="3943854" y="3884915"/>
            <a:ext cx="4685188" cy="560664"/>
            <a:chOff x="3943854" y="3884915"/>
            <a:chExt cx="4685188" cy="560664"/>
          </a:xfrm>
        </p:grpSpPr>
        <p:grpSp>
          <p:nvGrpSpPr>
            <p:cNvPr id="255" name="Group 254">
              <a:extLst>
                <a:ext uri="{FF2B5EF4-FFF2-40B4-BE49-F238E27FC236}">
                  <a16:creationId xmlns:a16="http://schemas.microsoft.com/office/drawing/2014/main" id="{4D4179B2-308E-472A-8CDB-1CB247A5AC87}"/>
                </a:ext>
              </a:extLst>
            </p:cNvPr>
            <p:cNvGrpSpPr/>
            <p:nvPr/>
          </p:nvGrpSpPr>
          <p:grpSpPr>
            <a:xfrm>
              <a:off x="3943854" y="4027535"/>
              <a:ext cx="1795487" cy="414508"/>
              <a:chOff x="6056888" y="2218875"/>
              <a:chExt cx="2393983" cy="552677"/>
            </a:xfrm>
          </p:grpSpPr>
          <p:sp>
            <p:nvSpPr>
              <p:cNvPr id="256" name="TextBox 255">
                <a:extLst>
                  <a:ext uri="{FF2B5EF4-FFF2-40B4-BE49-F238E27FC236}">
                    <a16:creationId xmlns:a16="http://schemas.microsoft.com/office/drawing/2014/main" id="{F0E3D40F-57FB-45F3-93C2-6C438FA230CF}"/>
                  </a:ext>
                </a:extLst>
              </p:cNvPr>
              <p:cNvSpPr txBox="1"/>
              <p:nvPr/>
            </p:nvSpPr>
            <p:spPr>
              <a:xfrm>
                <a:off x="6315607" y="234921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257" name="Group 256">
                <a:extLst>
                  <a:ext uri="{FF2B5EF4-FFF2-40B4-BE49-F238E27FC236}">
                    <a16:creationId xmlns:a16="http://schemas.microsoft.com/office/drawing/2014/main" id="{CCFD40D0-209C-478D-8537-70351E1BA717}"/>
                  </a:ext>
                </a:extLst>
              </p:cNvPr>
              <p:cNvGrpSpPr/>
              <p:nvPr/>
            </p:nvGrpSpPr>
            <p:grpSpPr>
              <a:xfrm>
                <a:off x="6516898" y="2320505"/>
                <a:ext cx="642351" cy="400108"/>
                <a:chOff x="5295255" y="5210531"/>
                <a:chExt cx="642351" cy="400108"/>
              </a:xfrm>
            </p:grpSpPr>
            <p:sp>
              <p:nvSpPr>
                <p:cNvPr id="273" name="Oval 272">
                  <a:extLst>
                    <a:ext uri="{FF2B5EF4-FFF2-40B4-BE49-F238E27FC236}">
                      <a16:creationId xmlns:a16="http://schemas.microsoft.com/office/drawing/2014/main" id="{88EAC02D-45CA-430F-8497-8E7DFF19351C}"/>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4" name="Oval 273">
                  <a:extLst>
                    <a:ext uri="{FF2B5EF4-FFF2-40B4-BE49-F238E27FC236}">
                      <a16:creationId xmlns:a16="http://schemas.microsoft.com/office/drawing/2014/main" id="{762A4495-D26A-4CC0-9E37-7BF47F522914}"/>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5" name="TextBox 274">
                  <a:extLst>
                    <a:ext uri="{FF2B5EF4-FFF2-40B4-BE49-F238E27FC236}">
                      <a16:creationId xmlns:a16="http://schemas.microsoft.com/office/drawing/2014/main" id="{3039351A-59B5-438F-A70C-4BDA438C0CFB}"/>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58" name="Oval 257">
                <a:extLst>
                  <a:ext uri="{FF2B5EF4-FFF2-40B4-BE49-F238E27FC236}">
                    <a16:creationId xmlns:a16="http://schemas.microsoft.com/office/drawing/2014/main" id="{CC70E68B-7251-4DC2-A074-0E6DEF8E76FB}"/>
                  </a:ext>
                </a:extLst>
              </p:cNvPr>
              <p:cNvSpPr/>
              <p:nvPr/>
            </p:nvSpPr>
            <p:spPr>
              <a:xfrm>
                <a:off x="6829192" y="251659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59" name="Picture 258" descr="\documentclass{article}&#10;\usepackage{amsmath}&#10;\pagestyle{empty}&#10;\begin{document}&#10;&#10;$\rangle$&#10;&#10;&#10;\end{document}" title="IguanaTex Bitmap Display">
                <a:extLst>
                  <a:ext uri="{FF2B5EF4-FFF2-40B4-BE49-F238E27FC236}">
                    <a16:creationId xmlns:a16="http://schemas.microsoft.com/office/drawing/2014/main" id="{6DB1B26F-7FC4-4B19-9C37-6D5B443E2BDC}"/>
                  </a:ext>
                </a:extLst>
              </p:cNvPr>
              <p:cNvPicPr>
                <a:picLocks noChangeAspect="1"/>
              </p:cNvPicPr>
              <p:nvPr>
                <p:custDataLst>
                  <p:tags r:id="rId5"/>
                </p:custDataLst>
              </p:nvPr>
            </p:nvPicPr>
            <p:blipFill>
              <a:blip r:embed="rId27" cstate="print">
                <a:extLst>
                  <a:ext uri="{28A0092B-C50C-407E-A947-70E740481C1C}">
                    <a14:useLocalDpi xmlns:a14="http://schemas.microsoft.com/office/drawing/2010/main" val="0"/>
                  </a:ext>
                </a:extLst>
              </a:blip>
              <a:stretch>
                <a:fillRect/>
              </a:stretch>
            </p:blipFill>
            <p:spPr>
              <a:xfrm>
                <a:off x="8398757" y="2440609"/>
                <a:ext cx="52114" cy="229029"/>
              </a:xfrm>
              <a:prstGeom prst="rect">
                <a:avLst/>
              </a:prstGeom>
            </p:spPr>
          </p:pic>
          <p:sp>
            <p:nvSpPr>
              <p:cNvPr id="260" name="Teardrop 259">
                <a:extLst>
                  <a:ext uri="{FF2B5EF4-FFF2-40B4-BE49-F238E27FC236}">
                    <a16:creationId xmlns:a16="http://schemas.microsoft.com/office/drawing/2014/main" id="{15A7BFF5-20DB-4726-B582-3927A2F7083B}"/>
                  </a:ext>
                </a:extLst>
              </p:cNvPr>
              <p:cNvSpPr/>
              <p:nvPr/>
            </p:nvSpPr>
            <p:spPr>
              <a:xfrm rot="8096855">
                <a:off x="7112318" y="2227461"/>
                <a:ext cx="519448" cy="502276"/>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1" name="Oval 260">
                <a:extLst>
                  <a:ext uri="{FF2B5EF4-FFF2-40B4-BE49-F238E27FC236}">
                    <a16:creationId xmlns:a16="http://schemas.microsoft.com/office/drawing/2014/main" id="{E9E36380-0B3E-4902-8932-BFE2ADE2FAD5}"/>
                  </a:ext>
                </a:extLst>
              </p:cNvPr>
              <p:cNvSpPr/>
              <p:nvPr/>
            </p:nvSpPr>
            <p:spPr>
              <a:xfrm>
                <a:off x="7249165" y="2459665"/>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62" name="Picture 261" descr="\documentclass{article}&#10;\usepackage{amsmath}&#10;\pagestyle{empty}&#10;\begin{document}&#10;&#10;&#10;$\langle$&#10;&#10;\end{document}" title="IguanaTex Bitmap Display">
                <a:extLst>
                  <a:ext uri="{FF2B5EF4-FFF2-40B4-BE49-F238E27FC236}">
                    <a16:creationId xmlns:a16="http://schemas.microsoft.com/office/drawing/2014/main" id="{15723AC2-8028-40DF-839A-9E56B77D71B1}"/>
                  </a:ext>
                </a:extLst>
              </p:cNvPr>
              <p:cNvPicPr>
                <a:picLocks noChangeAspect="1"/>
              </p:cNvPicPr>
              <p:nvPr>
                <p:custDataLst>
                  <p:tags r:id="rId6"/>
                </p:custDataLst>
              </p:nvPr>
            </p:nvPicPr>
            <p:blipFill>
              <a:blip r:embed="rId28" cstate="print">
                <a:extLst>
                  <a:ext uri="{28A0092B-C50C-407E-A947-70E740481C1C}">
                    <a14:useLocalDpi xmlns:a14="http://schemas.microsoft.com/office/drawing/2010/main" val="0"/>
                  </a:ext>
                </a:extLst>
              </a:blip>
              <a:stretch>
                <a:fillRect/>
              </a:stretch>
            </p:blipFill>
            <p:spPr>
              <a:xfrm>
                <a:off x="6056888" y="2462886"/>
                <a:ext cx="52114" cy="229029"/>
              </a:xfrm>
              <a:prstGeom prst="rect">
                <a:avLst/>
              </a:prstGeom>
            </p:spPr>
          </p:pic>
          <p:sp>
            <p:nvSpPr>
              <p:cNvPr id="263" name="Teardrop 262">
                <a:extLst>
                  <a:ext uri="{FF2B5EF4-FFF2-40B4-BE49-F238E27FC236}">
                    <a16:creationId xmlns:a16="http://schemas.microsoft.com/office/drawing/2014/main" id="{E94D9E54-8D18-4198-8F7E-51988BAD0D53}"/>
                  </a:ext>
                </a:extLst>
              </p:cNvPr>
              <p:cNvSpPr/>
              <p:nvPr/>
            </p:nvSpPr>
            <p:spPr>
              <a:xfrm rot="8096855">
                <a:off x="7763019" y="2229141"/>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4" name="Oval 263">
                <a:extLst>
                  <a:ext uri="{FF2B5EF4-FFF2-40B4-BE49-F238E27FC236}">
                    <a16:creationId xmlns:a16="http://schemas.microsoft.com/office/drawing/2014/main" id="{B48898F4-9AA3-409D-8138-3AE193291308}"/>
                  </a:ext>
                </a:extLst>
              </p:cNvPr>
              <p:cNvSpPr/>
              <p:nvPr/>
            </p:nvSpPr>
            <p:spPr>
              <a:xfrm>
                <a:off x="8059309" y="250639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5" name="Oval 264">
                <a:extLst>
                  <a:ext uri="{FF2B5EF4-FFF2-40B4-BE49-F238E27FC236}">
                    <a16:creationId xmlns:a16="http://schemas.microsoft.com/office/drawing/2014/main" id="{9A8EF46B-95A8-44C0-9744-8833AE0AEEA0}"/>
                  </a:ext>
                </a:extLst>
              </p:cNvPr>
              <p:cNvSpPr/>
              <p:nvPr/>
            </p:nvSpPr>
            <p:spPr>
              <a:xfrm>
                <a:off x="7902343" y="233906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6" name="Oval 265">
                <a:extLst>
                  <a:ext uri="{FF2B5EF4-FFF2-40B4-BE49-F238E27FC236}">
                    <a16:creationId xmlns:a16="http://schemas.microsoft.com/office/drawing/2014/main" id="{25F0B62D-F7C3-4160-B367-58CB0EAFC8B0}"/>
                  </a:ext>
                </a:extLst>
              </p:cNvPr>
              <p:cNvSpPr/>
              <p:nvPr/>
            </p:nvSpPr>
            <p:spPr>
              <a:xfrm>
                <a:off x="8041946" y="2345439"/>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7" name="Oval 266">
                <a:extLst>
                  <a:ext uri="{FF2B5EF4-FFF2-40B4-BE49-F238E27FC236}">
                    <a16:creationId xmlns:a16="http://schemas.microsoft.com/office/drawing/2014/main" id="{8224B6D7-DD72-445F-9F1C-7CB69E6DB4BE}"/>
                  </a:ext>
                </a:extLst>
              </p:cNvPr>
              <p:cNvSpPr/>
              <p:nvPr/>
            </p:nvSpPr>
            <p:spPr>
              <a:xfrm>
                <a:off x="7904972" y="250156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8" name="TextBox 267">
                <a:extLst>
                  <a:ext uri="{FF2B5EF4-FFF2-40B4-BE49-F238E27FC236}">
                    <a16:creationId xmlns:a16="http://schemas.microsoft.com/office/drawing/2014/main" id="{89FC4C29-FF96-440F-82AD-3EB8EC1EB2D4}"/>
                  </a:ext>
                </a:extLst>
              </p:cNvPr>
              <p:cNvSpPr txBox="1"/>
              <p:nvPr/>
            </p:nvSpPr>
            <p:spPr>
              <a:xfrm>
                <a:off x="6152031" y="2371443"/>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269" name="Oval 268">
                <a:extLst>
                  <a:ext uri="{FF2B5EF4-FFF2-40B4-BE49-F238E27FC236}">
                    <a16:creationId xmlns:a16="http://schemas.microsoft.com/office/drawing/2014/main" id="{C9DC55F0-8340-4FC9-8C8F-72A1379FBDB5}"/>
                  </a:ext>
                </a:extLst>
              </p:cNvPr>
              <p:cNvSpPr/>
              <p:nvPr/>
            </p:nvSpPr>
            <p:spPr>
              <a:xfrm>
                <a:off x="6511891" y="240093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0" name="Oval 269">
                <a:extLst>
                  <a:ext uri="{FF2B5EF4-FFF2-40B4-BE49-F238E27FC236}">
                    <a16:creationId xmlns:a16="http://schemas.microsoft.com/office/drawing/2014/main" id="{5E49ADDE-44DA-40BC-8331-CF643B969303}"/>
                  </a:ext>
                </a:extLst>
              </p:cNvPr>
              <p:cNvSpPr/>
              <p:nvPr/>
            </p:nvSpPr>
            <p:spPr>
              <a:xfrm>
                <a:off x="6515877" y="227357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1" name="Oval 270">
                <a:extLst>
                  <a:ext uri="{FF2B5EF4-FFF2-40B4-BE49-F238E27FC236}">
                    <a16:creationId xmlns:a16="http://schemas.microsoft.com/office/drawing/2014/main" id="{381934D6-CED2-416B-982B-ECC60342DFB4}"/>
                  </a:ext>
                </a:extLst>
              </p:cNvPr>
              <p:cNvSpPr/>
              <p:nvPr/>
            </p:nvSpPr>
            <p:spPr>
              <a:xfrm>
                <a:off x="6666628" y="237702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2" name="Oval 271">
                <a:extLst>
                  <a:ext uri="{FF2B5EF4-FFF2-40B4-BE49-F238E27FC236}">
                    <a16:creationId xmlns:a16="http://schemas.microsoft.com/office/drawing/2014/main" id="{C203F64F-18F7-4B13-9929-629B8C7CDDC2}"/>
                  </a:ext>
                </a:extLst>
              </p:cNvPr>
              <p:cNvSpPr/>
              <p:nvPr/>
            </p:nvSpPr>
            <p:spPr>
              <a:xfrm>
                <a:off x="7391635" y="246917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pic>
          <p:nvPicPr>
            <p:cNvPr id="277" name="Picture 276" descr="\documentclass{article}&#10;\usepackage{amsmath}&#10;\pagestyle{empty}&#10;\begin{document}&#10;&#10;$\rightarrow$&#10;&#10;&#10;\end{document}" title="IguanaTex Bitmap Display">
              <a:extLst>
                <a:ext uri="{FF2B5EF4-FFF2-40B4-BE49-F238E27FC236}">
                  <a16:creationId xmlns:a16="http://schemas.microsoft.com/office/drawing/2014/main" id="{A5971EFE-050C-458D-B787-9023F710C2B8}"/>
                </a:ext>
              </a:extLst>
            </p:cNvPr>
            <p:cNvPicPr>
              <a:picLocks noChangeAspect="1"/>
            </p:cNvPicPr>
            <p:nvPr>
              <p:custDataLst>
                <p:tags r:id="rId1"/>
              </p:custDataLst>
            </p:nvPr>
          </p:nvPicPr>
          <p:blipFill>
            <a:blip r:embed="rId30">
              <a:extLst>
                <a:ext uri="{28A0092B-C50C-407E-A947-70E740481C1C}">
                  <a14:useLocalDpi xmlns:a14="http://schemas.microsoft.com/office/drawing/2010/main" val="0"/>
                </a:ext>
              </a:extLst>
            </a:blip>
            <a:stretch>
              <a:fillRect/>
            </a:stretch>
          </p:blipFill>
          <p:spPr>
            <a:xfrm>
              <a:off x="5834641" y="4209766"/>
              <a:ext cx="908161" cy="235813"/>
            </a:xfrm>
            <a:prstGeom prst="rect">
              <a:avLst/>
            </a:prstGeom>
          </p:spPr>
        </p:pic>
        <p:grpSp>
          <p:nvGrpSpPr>
            <p:cNvPr id="323" name="Group 322">
              <a:extLst>
                <a:ext uri="{FF2B5EF4-FFF2-40B4-BE49-F238E27FC236}">
                  <a16:creationId xmlns:a16="http://schemas.microsoft.com/office/drawing/2014/main" id="{1A30BEFC-2AAD-49A0-9D14-DEC3CA59C8DE}"/>
                </a:ext>
              </a:extLst>
            </p:cNvPr>
            <p:cNvGrpSpPr/>
            <p:nvPr/>
          </p:nvGrpSpPr>
          <p:grpSpPr>
            <a:xfrm>
              <a:off x="6833555" y="3978418"/>
              <a:ext cx="1795487" cy="414508"/>
              <a:chOff x="9325851" y="3813525"/>
              <a:chExt cx="2393983" cy="552677"/>
            </a:xfrm>
          </p:grpSpPr>
          <p:sp>
            <p:nvSpPr>
              <p:cNvPr id="288" name="TextBox 287">
                <a:extLst>
                  <a:ext uri="{FF2B5EF4-FFF2-40B4-BE49-F238E27FC236}">
                    <a16:creationId xmlns:a16="http://schemas.microsoft.com/office/drawing/2014/main" id="{463925CD-3647-44A2-9B60-B95E8A4C7614}"/>
                  </a:ext>
                </a:extLst>
              </p:cNvPr>
              <p:cNvSpPr txBox="1"/>
              <p:nvPr/>
            </p:nvSpPr>
            <p:spPr>
              <a:xfrm>
                <a:off x="9584570" y="394386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289" name="Group 288">
                <a:extLst>
                  <a:ext uri="{FF2B5EF4-FFF2-40B4-BE49-F238E27FC236}">
                    <a16:creationId xmlns:a16="http://schemas.microsoft.com/office/drawing/2014/main" id="{C9AF4398-B76C-4B58-B212-DE86C3958DA4}"/>
                  </a:ext>
                </a:extLst>
              </p:cNvPr>
              <p:cNvGrpSpPr/>
              <p:nvPr/>
            </p:nvGrpSpPr>
            <p:grpSpPr>
              <a:xfrm>
                <a:off x="9785861" y="3915155"/>
                <a:ext cx="642351" cy="400108"/>
                <a:chOff x="5295255" y="5210531"/>
                <a:chExt cx="642351" cy="400108"/>
              </a:xfrm>
            </p:grpSpPr>
            <p:sp>
              <p:nvSpPr>
                <p:cNvPr id="305" name="Oval 304">
                  <a:extLst>
                    <a:ext uri="{FF2B5EF4-FFF2-40B4-BE49-F238E27FC236}">
                      <a16:creationId xmlns:a16="http://schemas.microsoft.com/office/drawing/2014/main" id="{B19F25D2-24C0-4AD0-B2EE-C65F12715171}"/>
                    </a:ext>
                  </a:extLst>
                </p:cNvPr>
                <p:cNvSpPr/>
                <p:nvPr/>
              </p:nvSpPr>
              <p:spPr>
                <a:xfrm>
                  <a:off x="5295255" y="5414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6" name="Oval 305">
                  <a:extLst>
                    <a:ext uri="{FF2B5EF4-FFF2-40B4-BE49-F238E27FC236}">
                      <a16:creationId xmlns:a16="http://schemas.microsoft.com/office/drawing/2014/main" id="{32ED3A5F-4FD0-4A79-B2ED-0F587896D336}"/>
                    </a:ext>
                  </a:extLst>
                </p:cNvPr>
                <p:cNvSpPr/>
                <p:nvPr/>
              </p:nvSpPr>
              <p:spPr>
                <a:xfrm>
                  <a:off x="5449615" y="540662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7" name="TextBox 306">
                  <a:extLst>
                    <a:ext uri="{FF2B5EF4-FFF2-40B4-BE49-F238E27FC236}">
                      <a16:creationId xmlns:a16="http://schemas.microsoft.com/office/drawing/2014/main" id="{98DB9C8E-B917-4AB7-9D8A-EBCE8FE1A9A1}"/>
                    </a:ext>
                  </a:extLst>
                </p:cNvPr>
                <p:cNvSpPr txBox="1"/>
                <p:nvPr/>
              </p:nvSpPr>
              <p:spPr>
                <a:xfrm>
                  <a:off x="5704434" y="5210531"/>
                  <a:ext cx="233172"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90" name="Oval 289">
                <a:extLst>
                  <a:ext uri="{FF2B5EF4-FFF2-40B4-BE49-F238E27FC236}">
                    <a16:creationId xmlns:a16="http://schemas.microsoft.com/office/drawing/2014/main" id="{BA9279A4-305E-4611-B3DD-F49DA875E0B0}"/>
                  </a:ext>
                </a:extLst>
              </p:cNvPr>
              <p:cNvSpPr/>
              <p:nvPr/>
            </p:nvSpPr>
            <p:spPr>
              <a:xfrm>
                <a:off x="10098155" y="4111246"/>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91" name="Picture 290" descr="\documentclass{article}&#10;\usepackage{amsmath}&#10;\pagestyle{empty}&#10;\begin{document}&#10;&#10;$\rangle$&#10;&#10;&#10;\end{document}" title="IguanaTex Bitmap Display">
                <a:extLst>
                  <a:ext uri="{FF2B5EF4-FFF2-40B4-BE49-F238E27FC236}">
                    <a16:creationId xmlns:a16="http://schemas.microsoft.com/office/drawing/2014/main" id="{6DEF29D5-FAE2-44C8-9A47-2776A187F952}"/>
                  </a:ext>
                </a:extLst>
              </p:cNvPr>
              <p:cNvPicPr>
                <a:picLocks noChangeAspect="1"/>
              </p:cNvPicPr>
              <p:nvPr>
                <p:custDataLst>
                  <p:tags r:id="rId3"/>
                </p:custDataLst>
              </p:nvPr>
            </p:nvPicPr>
            <p:blipFill>
              <a:blip r:embed="rId27" cstate="print">
                <a:extLst>
                  <a:ext uri="{28A0092B-C50C-407E-A947-70E740481C1C}">
                    <a14:useLocalDpi xmlns:a14="http://schemas.microsoft.com/office/drawing/2010/main" val="0"/>
                  </a:ext>
                </a:extLst>
              </a:blip>
              <a:stretch>
                <a:fillRect/>
              </a:stretch>
            </p:blipFill>
            <p:spPr>
              <a:xfrm>
                <a:off x="11667720" y="4035259"/>
                <a:ext cx="52114" cy="229029"/>
              </a:xfrm>
              <a:prstGeom prst="rect">
                <a:avLst/>
              </a:prstGeom>
            </p:spPr>
          </p:pic>
          <p:sp>
            <p:nvSpPr>
              <p:cNvPr id="292" name="Teardrop 291">
                <a:extLst>
                  <a:ext uri="{FF2B5EF4-FFF2-40B4-BE49-F238E27FC236}">
                    <a16:creationId xmlns:a16="http://schemas.microsoft.com/office/drawing/2014/main" id="{540FEA6E-A740-4D5E-B44B-8797B58FA8FA}"/>
                  </a:ext>
                </a:extLst>
              </p:cNvPr>
              <p:cNvSpPr/>
              <p:nvPr/>
            </p:nvSpPr>
            <p:spPr>
              <a:xfrm rot="8096855">
                <a:off x="10381281" y="3822111"/>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3" name="Oval 292">
                <a:extLst>
                  <a:ext uri="{FF2B5EF4-FFF2-40B4-BE49-F238E27FC236}">
                    <a16:creationId xmlns:a16="http://schemas.microsoft.com/office/drawing/2014/main" id="{537284AC-FAF5-45A3-8CAC-7D2E7165D061}"/>
                  </a:ext>
                </a:extLst>
              </p:cNvPr>
              <p:cNvSpPr/>
              <p:nvPr/>
            </p:nvSpPr>
            <p:spPr>
              <a:xfrm>
                <a:off x="9929855" y="384656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94" name="Picture 293" descr="\documentclass{article}&#10;\usepackage{amsmath}&#10;\pagestyle{empty}&#10;\begin{document}&#10;&#10;&#10;$\langle$&#10;&#10;\end{document}" title="IguanaTex Bitmap Display">
                <a:extLst>
                  <a:ext uri="{FF2B5EF4-FFF2-40B4-BE49-F238E27FC236}">
                    <a16:creationId xmlns:a16="http://schemas.microsoft.com/office/drawing/2014/main" id="{568686CB-231A-4363-8AF8-56DC1E666B6F}"/>
                  </a:ext>
                </a:extLst>
              </p:cNvPr>
              <p:cNvPicPr>
                <a:picLocks noChangeAspect="1"/>
              </p:cNvPicPr>
              <p:nvPr>
                <p:custDataLst>
                  <p:tags r:id="rId4"/>
                </p:custDataLst>
              </p:nvPr>
            </p:nvPicPr>
            <p:blipFill>
              <a:blip r:embed="rId28" cstate="print">
                <a:extLst>
                  <a:ext uri="{28A0092B-C50C-407E-A947-70E740481C1C}">
                    <a14:useLocalDpi xmlns:a14="http://schemas.microsoft.com/office/drawing/2010/main" val="0"/>
                  </a:ext>
                </a:extLst>
              </a:blip>
              <a:stretch>
                <a:fillRect/>
              </a:stretch>
            </p:blipFill>
            <p:spPr>
              <a:xfrm>
                <a:off x="9325851" y="4057536"/>
                <a:ext cx="52114" cy="229029"/>
              </a:xfrm>
              <a:prstGeom prst="rect">
                <a:avLst/>
              </a:prstGeom>
            </p:spPr>
          </p:pic>
          <p:sp>
            <p:nvSpPr>
              <p:cNvPr id="295" name="Teardrop 294">
                <a:extLst>
                  <a:ext uri="{FF2B5EF4-FFF2-40B4-BE49-F238E27FC236}">
                    <a16:creationId xmlns:a16="http://schemas.microsoft.com/office/drawing/2014/main" id="{D9506F61-A486-4230-B834-88133D09ABFB}"/>
                  </a:ext>
                </a:extLst>
              </p:cNvPr>
              <p:cNvSpPr/>
              <p:nvPr/>
            </p:nvSpPr>
            <p:spPr>
              <a:xfrm rot="8096855">
                <a:off x="11031982" y="3823791"/>
                <a:ext cx="519448" cy="502276"/>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6" name="Oval 295">
                <a:extLst>
                  <a:ext uri="{FF2B5EF4-FFF2-40B4-BE49-F238E27FC236}">
                    <a16:creationId xmlns:a16="http://schemas.microsoft.com/office/drawing/2014/main" id="{3108C266-4D18-48BE-B799-55D5227428D9}"/>
                  </a:ext>
                </a:extLst>
              </p:cNvPr>
              <p:cNvSpPr/>
              <p:nvPr/>
            </p:nvSpPr>
            <p:spPr>
              <a:xfrm>
                <a:off x="11328272" y="410104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7" name="Oval 296">
                <a:extLst>
                  <a:ext uri="{FF2B5EF4-FFF2-40B4-BE49-F238E27FC236}">
                    <a16:creationId xmlns:a16="http://schemas.microsoft.com/office/drawing/2014/main" id="{79B93A34-896E-4D48-A9B7-CF8E11748C2E}"/>
                  </a:ext>
                </a:extLst>
              </p:cNvPr>
              <p:cNvSpPr/>
              <p:nvPr/>
            </p:nvSpPr>
            <p:spPr>
              <a:xfrm>
                <a:off x="11171306" y="393371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8" name="Oval 297">
                <a:extLst>
                  <a:ext uri="{FF2B5EF4-FFF2-40B4-BE49-F238E27FC236}">
                    <a16:creationId xmlns:a16="http://schemas.microsoft.com/office/drawing/2014/main" id="{35AB91A6-CDE6-4535-9A7F-FB595EDA13CA}"/>
                  </a:ext>
                </a:extLst>
              </p:cNvPr>
              <p:cNvSpPr/>
              <p:nvPr/>
            </p:nvSpPr>
            <p:spPr>
              <a:xfrm>
                <a:off x="11310909" y="3940089"/>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9" name="Oval 298">
                <a:extLst>
                  <a:ext uri="{FF2B5EF4-FFF2-40B4-BE49-F238E27FC236}">
                    <a16:creationId xmlns:a16="http://schemas.microsoft.com/office/drawing/2014/main" id="{ADCC48FB-4CE1-48A0-A54D-1772D5FA1720}"/>
                  </a:ext>
                </a:extLst>
              </p:cNvPr>
              <p:cNvSpPr/>
              <p:nvPr/>
            </p:nvSpPr>
            <p:spPr>
              <a:xfrm>
                <a:off x="11173935" y="4096218"/>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0" name="TextBox 299">
                <a:extLst>
                  <a:ext uri="{FF2B5EF4-FFF2-40B4-BE49-F238E27FC236}">
                    <a16:creationId xmlns:a16="http://schemas.microsoft.com/office/drawing/2014/main" id="{C2E63C02-478A-4F36-A99B-E8C729AAD251}"/>
                  </a:ext>
                </a:extLst>
              </p:cNvPr>
              <p:cNvSpPr txBox="1"/>
              <p:nvPr/>
            </p:nvSpPr>
            <p:spPr>
              <a:xfrm>
                <a:off x="9420994" y="3966093"/>
                <a:ext cx="31652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p>
            </p:txBody>
          </p:sp>
          <p:sp>
            <p:nvSpPr>
              <p:cNvPr id="301" name="Oval 300">
                <a:extLst>
                  <a:ext uri="{FF2B5EF4-FFF2-40B4-BE49-F238E27FC236}">
                    <a16:creationId xmlns:a16="http://schemas.microsoft.com/office/drawing/2014/main" id="{6CE83114-0DFE-44CD-8B68-70DDA5B64E00}"/>
                  </a:ext>
                </a:extLst>
              </p:cNvPr>
              <p:cNvSpPr/>
              <p:nvPr/>
            </p:nvSpPr>
            <p:spPr>
              <a:xfrm>
                <a:off x="9780854" y="399558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2" name="Oval 301">
                <a:extLst>
                  <a:ext uri="{FF2B5EF4-FFF2-40B4-BE49-F238E27FC236}">
                    <a16:creationId xmlns:a16="http://schemas.microsoft.com/office/drawing/2014/main" id="{68ED9A21-F03B-45C0-A564-6D259CD7CC83}"/>
                  </a:ext>
                </a:extLst>
              </p:cNvPr>
              <p:cNvSpPr/>
              <p:nvPr/>
            </p:nvSpPr>
            <p:spPr>
              <a:xfrm>
                <a:off x="9784840" y="386822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3" name="Oval 302">
                <a:extLst>
                  <a:ext uri="{FF2B5EF4-FFF2-40B4-BE49-F238E27FC236}">
                    <a16:creationId xmlns:a16="http://schemas.microsoft.com/office/drawing/2014/main" id="{27CADB6A-CEFA-4ED9-BF98-2384967F8A58}"/>
                  </a:ext>
                </a:extLst>
              </p:cNvPr>
              <p:cNvSpPr/>
              <p:nvPr/>
            </p:nvSpPr>
            <p:spPr>
              <a:xfrm>
                <a:off x="9935591" y="397167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4" name="Oval 303">
                <a:extLst>
                  <a:ext uri="{FF2B5EF4-FFF2-40B4-BE49-F238E27FC236}">
                    <a16:creationId xmlns:a16="http://schemas.microsoft.com/office/drawing/2014/main" id="{79AE43DE-0921-4CA3-A40E-55A2EF071863}"/>
                  </a:ext>
                </a:extLst>
              </p:cNvPr>
              <p:cNvSpPr/>
              <p:nvPr/>
            </p:nvSpPr>
            <p:spPr>
              <a:xfrm>
                <a:off x="10660598" y="4063821"/>
                <a:ext cx="81566" cy="858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16" name="Group 15">
              <a:extLst>
                <a:ext uri="{FF2B5EF4-FFF2-40B4-BE49-F238E27FC236}">
                  <a16:creationId xmlns:a16="http://schemas.microsoft.com/office/drawing/2014/main" id="{171F254C-7280-4BDF-A6F9-135879A8136D}"/>
                </a:ext>
              </a:extLst>
            </p:cNvPr>
            <p:cNvGrpSpPr/>
            <p:nvPr/>
          </p:nvGrpSpPr>
          <p:grpSpPr>
            <a:xfrm>
              <a:off x="5664541" y="3884915"/>
              <a:ext cx="1163269" cy="356928"/>
              <a:chOff x="5689202" y="4612185"/>
              <a:chExt cx="1163269" cy="356928"/>
            </a:xfrm>
          </p:grpSpPr>
          <p:sp>
            <p:nvSpPr>
              <p:cNvPr id="279" name="Teardrop 278">
                <a:extLst>
                  <a:ext uri="{FF2B5EF4-FFF2-40B4-BE49-F238E27FC236}">
                    <a16:creationId xmlns:a16="http://schemas.microsoft.com/office/drawing/2014/main" id="{0415FB2A-061E-46FB-9495-DB26D0504366}"/>
                  </a:ext>
                </a:extLst>
              </p:cNvPr>
              <p:cNvSpPr/>
              <p:nvPr/>
            </p:nvSpPr>
            <p:spPr>
              <a:xfrm rot="8096855">
                <a:off x="6069933" y="4687902"/>
                <a:ext cx="222370"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3" name="TextBox 282">
                <a:extLst>
                  <a:ext uri="{FF2B5EF4-FFF2-40B4-BE49-F238E27FC236}">
                    <a16:creationId xmlns:a16="http://schemas.microsoft.com/office/drawing/2014/main" id="{C02BC3CA-46E5-4507-85DD-8ED53AB04FA1}"/>
                  </a:ext>
                </a:extLst>
              </p:cNvPr>
              <p:cNvSpPr txBox="1"/>
              <p:nvPr/>
            </p:nvSpPr>
            <p:spPr>
              <a:xfrm>
                <a:off x="5689202" y="4669030"/>
                <a:ext cx="490386" cy="30008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284" name="TextBox 283">
                <a:extLst>
                  <a:ext uri="{FF2B5EF4-FFF2-40B4-BE49-F238E27FC236}">
                    <a16:creationId xmlns:a16="http://schemas.microsoft.com/office/drawing/2014/main" id="{0813B559-F1C7-43BC-A871-EF8F82F24156}"/>
                  </a:ext>
                </a:extLst>
              </p:cNvPr>
              <p:cNvSpPr txBox="1"/>
              <p:nvPr/>
            </p:nvSpPr>
            <p:spPr>
              <a:xfrm>
                <a:off x="5927014" y="466234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20" name="TextBox 319">
                <a:extLst>
                  <a:ext uri="{FF2B5EF4-FFF2-40B4-BE49-F238E27FC236}">
                    <a16:creationId xmlns:a16="http://schemas.microsoft.com/office/drawing/2014/main" id="{FBA8504A-7824-4797-BA2D-0AA871F741F6}"/>
                  </a:ext>
                </a:extLst>
              </p:cNvPr>
              <p:cNvSpPr txBox="1"/>
              <p:nvPr/>
            </p:nvSpPr>
            <p:spPr>
              <a:xfrm>
                <a:off x="6677592" y="4656232"/>
                <a:ext cx="174879"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82" name="Teardrop 281">
                <a:extLst>
                  <a:ext uri="{FF2B5EF4-FFF2-40B4-BE49-F238E27FC236}">
                    <a16:creationId xmlns:a16="http://schemas.microsoft.com/office/drawing/2014/main" id="{C9D1D7DC-F768-4356-9A34-8E58BF161ADE}"/>
                  </a:ext>
                </a:extLst>
              </p:cNvPr>
              <p:cNvSpPr/>
              <p:nvPr/>
            </p:nvSpPr>
            <p:spPr>
              <a:xfrm rot="8096855">
                <a:off x="6533042" y="4686590"/>
                <a:ext cx="222370" cy="221518"/>
              </a:xfrm>
              <a:prstGeom prst="teardrop">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15" name="Group 14">
                <a:extLst>
                  <a:ext uri="{FF2B5EF4-FFF2-40B4-BE49-F238E27FC236}">
                    <a16:creationId xmlns:a16="http://schemas.microsoft.com/office/drawing/2014/main" id="{36A63F3E-FA40-4C06-828D-FB5761E73FCF}"/>
                  </a:ext>
                </a:extLst>
              </p:cNvPr>
              <p:cNvGrpSpPr/>
              <p:nvPr/>
            </p:nvGrpSpPr>
            <p:grpSpPr>
              <a:xfrm>
                <a:off x="6213379" y="4612185"/>
                <a:ext cx="305208" cy="300082"/>
                <a:chOff x="4754549" y="4560790"/>
                <a:chExt cx="305208" cy="300082"/>
              </a:xfrm>
            </p:grpSpPr>
            <p:sp>
              <p:nvSpPr>
                <p:cNvPr id="285" name="TextBox 284">
                  <a:extLst>
                    <a:ext uri="{FF2B5EF4-FFF2-40B4-BE49-F238E27FC236}">
                      <a16:creationId xmlns:a16="http://schemas.microsoft.com/office/drawing/2014/main" id="{089FC97A-8C8D-4064-8E65-C96B54A4F396}"/>
                    </a:ext>
                  </a:extLst>
                </p:cNvPr>
                <p:cNvSpPr txBox="1"/>
                <p:nvPr/>
              </p:nvSpPr>
              <p:spPr>
                <a:xfrm>
                  <a:off x="4754549" y="456079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12" name="Group 11">
                  <a:extLst>
                    <a:ext uri="{FF2B5EF4-FFF2-40B4-BE49-F238E27FC236}">
                      <a16:creationId xmlns:a16="http://schemas.microsoft.com/office/drawing/2014/main" id="{BBBCF536-E947-4A38-AF27-9CD69EC5A193}"/>
                    </a:ext>
                  </a:extLst>
                </p:cNvPr>
                <p:cNvGrpSpPr/>
                <p:nvPr/>
              </p:nvGrpSpPr>
              <p:grpSpPr>
                <a:xfrm>
                  <a:off x="4847030" y="4696338"/>
                  <a:ext cx="212727" cy="136461"/>
                  <a:chOff x="4847030" y="4696338"/>
                  <a:chExt cx="212727" cy="136461"/>
                </a:xfrm>
              </p:grpSpPr>
              <p:sp>
                <p:nvSpPr>
                  <p:cNvPr id="321" name="Oval 320">
                    <a:extLst>
                      <a:ext uri="{FF2B5EF4-FFF2-40B4-BE49-F238E27FC236}">
                        <a16:creationId xmlns:a16="http://schemas.microsoft.com/office/drawing/2014/main" id="{893E2161-D56C-4190-9CD2-AB97C2E0159B}"/>
                      </a:ext>
                    </a:extLst>
                  </p:cNvPr>
                  <p:cNvSpPr/>
                  <p:nvPr/>
                </p:nvSpPr>
                <p:spPr>
                  <a:xfrm>
                    <a:off x="4915978" y="4696338"/>
                    <a:ext cx="61175" cy="6439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pic>
                <p:nvPicPr>
                  <p:cNvPr id="287" name="Picture 286" descr="\documentclass{article}&#10;\usepackage{amsmath}&#10;\pagestyle{empty}&#10;\begin{document}&#10;&#10;$\rightarrow$&#10;&#10;&#10;\end{document}" title="IguanaTex Bitmap Display">
                    <a:extLst>
                      <a:ext uri="{FF2B5EF4-FFF2-40B4-BE49-F238E27FC236}">
                        <a16:creationId xmlns:a16="http://schemas.microsoft.com/office/drawing/2014/main" id="{3446F8FD-6422-473D-9D69-2F65CDA27885}"/>
                      </a:ext>
                    </a:extLst>
                  </p:cNvPr>
                  <p:cNvPicPr>
                    <a:picLocks noChangeAspect="1"/>
                  </p:cNvPicPr>
                  <p:nvPr>
                    <p:custDataLst>
                      <p:tags r:id="rId2"/>
                    </p:custDataLst>
                  </p:nvPr>
                </p:nvPicPr>
                <p:blipFill>
                  <a:blip r:embed="rId30" cstate="print">
                    <a:extLst>
                      <a:ext uri="{28A0092B-C50C-407E-A947-70E740481C1C}">
                        <a14:useLocalDpi xmlns:a14="http://schemas.microsoft.com/office/drawing/2010/main" val="0"/>
                      </a:ext>
                    </a:extLst>
                  </a:blip>
                  <a:stretch>
                    <a:fillRect/>
                  </a:stretch>
                </p:blipFill>
                <p:spPr>
                  <a:xfrm>
                    <a:off x="4847030" y="4749989"/>
                    <a:ext cx="212727" cy="82810"/>
                  </a:xfrm>
                  <a:prstGeom prst="rect">
                    <a:avLst/>
                  </a:prstGeom>
                </p:spPr>
              </p:pic>
            </p:grpSp>
          </p:grpSp>
        </p:grpSp>
      </p:grpSp>
    </p:spTree>
    <p:extLst>
      <p:ext uri="{BB962C8B-B14F-4D97-AF65-F5344CB8AC3E}">
        <p14:creationId xmlns:p14="http://schemas.microsoft.com/office/powerpoint/2010/main" val="14524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76"/>
                                        </p:tgtEl>
                                        <p:attrNameLst>
                                          <p:attrName>style.visibility</p:attrName>
                                        </p:attrNameLst>
                                      </p:cBhvr>
                                      <p:to>
                                        <p:strVal val="visible"/>
                                      </p:to>
                                    </p:set>
                                    <p:animEffect transition="in" filter="fade">
                                      <p:cBhvr>
                                        <p:cTn id="45" dur="500"/>
                                        <p:tgtEl>
                                          <p:spTgt spid="4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477"/>
                                        </p:tgtEl>
                                        <p:attrNameLst>
                                          <p:attrName>style.visibility</p:attrName>
                                        </p:attrNameLst>
                                      </p:cBhvr>
                                      <p:to>
                                        <p:strVal val="visible"/>
                                      </p:to>
                                    </p:set>
                                    <p:animEffect transition="in" filter="fade">
                                      <p:cBhvr>
                                        <p:cTn id="63" dur="500"/>
                                        <p:tgtEl>
                                          <p:spTgt spid="4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479"/>
                                        </p:tgtEl>
                                        <p:attrNameLst>
                                          <p:attrName>style.visibility</p:attrName>
                                        </p:attrNameLst>
                                      </p:cBhvr>
                                      <p:to>
                                        <p:strVal val="visible"/>
                                      </p:to>
                                    </p:set>
                                    <p:animEffect transition="in" filter="fade">
                                      <p:cBhvr>
                                        <p:cTn id="76" dur="500"/>
                                        <p:tgtEl>
                                          <p:spTgt spid="47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480"/>
                                        </p:tgtEl>
                                        <p:attrNameLst>
                                          <p:attrName>style.visibility</p:attrName>
                                        </p:attrNameLst>
                                      </p:cBhvr>
                                      <p:to>
                                        <p:strVal val="visible"/>
                                      </p:to>
                                    </p:set>
                                    <p:animEffect transition="in" filter="fade">
                                      <p:cBhvr>
                                        <p:cTn id="89"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1" grpId="0"/>
      <p:bldP spid="476" grpId="0" animBg="1"/>
      <p:bldP spid="477" grpId="0" animBg="1"/>
      <p:bldP spid="479" grpId="0" animBg="1"/>
      <p:bldP spid="4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47A5-FB5E-4450-A6CF-85201711B672}"/>
              </a:ext>
            </a:extLst>
          </p:cNvPr>
          <p:cNvSpPr>
            <a:spLocks noGrp="1"/>
          </p:cNvSpPr>
          <p:nvPr>
            <p:ph type="title"/>
          </p:nvPr>
        </p:nvSpPr>
        <p:spPr/>
        <p:txBody>
          <a:bodyPr/>
          <a:lstStyle/>
          <a:p>
            <a:r>
              <a:rPr lang="en-IN" dirty="0">
                <a:latin typeface="+mn-lt"/>
              </a:rPr>
              <a:t>VASSB from Programs</a:t>
            </a:r>
          </a:p>
        </p:txBody>
      </p:sp>
      <p:grpSp>
        <p:nvGrpSpPr>
          <p:cNvPr id="108" name="Group 107">
            <a:extLst>
              <a:ext uri="{FF2B5EF4-FFF2-40B4-BE49-F238E27FC236}">
                <a16:creationId xmlns:a16="http://schemas.microsoft.com/office/drawing/2014/main" id="{0ABB888D-2C31-4AA0-8196-769DF220E3FF}"/>
              </a:ext>
            </a:extLst>
          </p:cNvPr>
          <p:cNvGrpSpPr/>
          <p:nvPr/>
        </p:nvGrpSpPr>
        <p:grpSpPr>
          <a:xfrm>
            <a:off x="3535081" y="3197051"/>
            <a:ext cx="1179765" cy="1175650"/>
            <a:chOff x="5365477" y="4057280"/>
            <a:chExt cx="907483" cy="944566"/>
          </a:xfrm>
        </p:grpSpPr>
        <p:grpSp>
          <p:nvGrpSpPr>
            <p:cNvPr id="96" name="Group 95">
              <a:extLst>
                <a:ext uri="{FF2B5EF4-FFF2-40B4-BE49-F238E27FC236}">
                  <a16:creationId xmlns:a16="http://schemas.microsoft.com/office/drawing/2014/main" id="{707E5EDB-68C8-489D-A110-3819BC55F191}"/>
                </a:ext>
              </a:extLst>
            </p:cNvPr>
            <p:cNvGrpSpPr/>
            <p:nvPr/>
          </p:nvGrpSpPr>
          <p:grpSpPr>
            <a:xfrm>
              <a:off x="5365477" y="4057280"/>
              <a:ext cx="907483" cy="944566"/>
              <a:chOff x="5213797" y="5296362"/>
              <a:chExt cx="907483" cy="944566"/>
            </a:xfrm>
          </p:grpSpPr>
          <p:sp>
            <p:nvSpPr>
              <p:cNvPr id="82" name="Speech Bubble: Oval 81">
                <a:extLst>
                  <a:ext uri="{FF2B5EF4-FFF2-40B4-BE49-F238E27FC236}">
                    <a16:creationId xmlns:a16="http://schemas.microsoft.com/office/drawing/2014/main" id="{E3815AE9-EC09-4268-A042-4683EC6299D3}"/>
                  </a:ext>
                </a:extLst>
              </p:cNvPr>
              <p:cNvSpPr/>
              <p:nvPr/>
            </p:nvSpPr>
            <p:spPr>
              <a:xfrm>
                <a:off x="5213797" y="5296362"/>
                <a:ext cx="907483" cy="944566"/>
              </a:xfrm>
              <a:prstGeom prst="wedgeEllipseCallout">
                <a:avLst>
                  <a:gd name="adj1" fmla="val 3425"/>
                  <a:gd name="adj2" fmla="val 66085"/>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85" name="Straight Connector 84">
                <a:extLst>
                  <a:ext uri="{FF2B5EF4-FFF2-40B4-BE49-F238E27FC236}">
                    <a16:creationId xmlns:a16="http://schemas.microsoft.com/office/drawing/2014/main" id="{F9E73D3D-B942-4360-9E4B-550F4AF68830}"/>
                  </a:ext>
                </a:extLst>
              </p:cNvPr>
              <p:cNvCxnSpPr>
                <a:cxnSpLocks/>
              </p:cNvCxnSpPr>
              <p:nvPr/>
            </p:nvCxnSpPr>
            <p:spPr>
              <a:xfrm>
                <a:off x="5809629" y="5326348"/>
                <a:ext cx="0" cy="8876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3D8065E-E150-4FC8-97EA-182E5BFC1CC5}"/>
                  </a:ext>
                </a:extLst>
              </p:cNvPr>
              <p:cNvCxnSpPr>
                <a:cxnSpLocks/>
              </p:cNvCxnSpPr>
              <p:nvPr/>
            </p:nvCxnSpPr>
            <p:spPr>
              <a:xfrm>
                <a:off x="5520954" y="5326348"/>
                <a:ext cx="0" cy="88761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97" name="Oval 96">
              <a:extLst>
                <a:ext uri="{FF2B5EF4-FFF2-40B4-BE49-F238E27FC236}">
                  <a16:creationId xmlns:a16="http://schemas.microsoft.com/office/drawing/2014/main" id="{88F0009B-4148-43D3-9105-06943ED4A6A0}"/>
                </a:ext>
              </a:extLst>
            </p:cNvPr>
            <p:cNvSpPr/>
            <p:nvPr/>
          </p:nvSpPr>
          <p:spPr>
            <a:xfrm>
              <a:off x="5401331" y="4542843"/>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8" name="Oval 97">
              <a:extLst>
                <a:ext uri="{FF2B5EF4-FFF2-40B4-BE49-F238E27FC236}">
                  <a16:creationId xmlns:a16="http://schemas.microsoft.com/office/drawing/2014/main" id="{F84D8370-3A44-4D61-920C-633228CD6E97}"/>
                </a:ext>
              </a:extLst>
            </p:cNvPr>
            <p:cNvSpPr/>
            <p:nvPr/>
          </p:nvSpPr>
          <p:spPr>
            <a:xfrm>
              <a:off x="5422989" y="4350804"/>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99" name="Oval 98">
              <a:extLst>
                <a:ext uri="{FF2B5EF4-FFF2-40B4-BE49-F238E27FC236}">
                  <a16:creationId xmlns:a16="http://schemas.microsoft.com/office/drawing/2014/main" id="{7A9B8FC2-AEE4-4255-86DF-00B398425655}"/>
                </a:ext>
              </a:extLst>
            </p:cNvPr>
            <p:cNvSpPr/>
            <p:nvPr/>
          </p:nvSpPr>
          <p:spPr>
            <a:xfrm>
              <a:off x="5567074" y="4548001"/>
              <a:ext cx="78483" cy="78489"/>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0" name="Oval 99">
              <a:extLst>
                <a:ext uri="{FF2B5EF4-FFF2-40B4-BE49-F238E27FC236}">
                  <a16:creationId xmlns:a16="http://schemas.microsoft.com/office/drawing/2014/main" id="{88689292-0B6A-4EEC-8297-6C8E9778184F}"/>
                </a:ext>
              </a:extLst>
            </p:cNvPr>
            <p:cNvSpPr/>
            <p:nvPr/>
          </p:nvSpPr>
          <p:spPr>
            <a:xfrm>
              <a:off x="5576021" y="4350804"/>
              <a:ext cx="78483" cy="78489"/>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1" name="Oval 100">
              <a:extLst>
                <a:ext uri="{FF2B5EF4-FFF2-40B4-BE49-F238E27FC236}">
                  <a16:creationId xmlns:a16="http://schemas.microsoft.com/office/drawing/2014/main" id="{E02A1DB5-C6E0-4996-9288-7DFDFFA6DB2B}"/>
                </a:ext>
              </a:extLst>
            </p:cNvPr>
            <p:cNvSpPr/>
            <p:nvPr/>
          </p:nvSpPr>
          <p:spPr>
            <a:xfrm>
              <a:off x="5704686" y="4544448"/>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2" name="Oval 101">
              <a:extLst>
                <a:ext uri="{FF2B5EF4-FFF2-40B4-BE49-F238E27FC236}">
                  <a16:creationId xmlns:a16="http://schemas.microsoft.com/office/drawing/2014/main" id="{7EC71141-7851-4A38-8D77-7F69F6A9A0B8}"/>
                </a:ext>
              </a:extLst>
            </p:cNvPr>
            <p:cNvSpPr/>
            <p:nvPr/>
          </p:nvSpPr>
          <p:spPr>
            <a:xfrm>
              <a:off x="5704686" y="4356602"/>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3" name="Oval 102">
              <a:extLst>
                <a:ext uri="{FF2B5EF4-FFF2-40B4-BE49-F238E27FC236}">
                  <a16:creationId xmlns:a16="http://schemas.microsoft.com/office/drawing/2014/main" id="{A2B7679D-C51E-43C6-97CF-BB07F78896A6}"/>
                </a:ext>
              </a:extLst>
            </p:cNvPr>
            <p:cNvSpPr/>
            <p:nvPr/>
          </p:nvSpPr>
          <p:spPr>
            <a:xfrm>
              <a:off x="5850775" y="4542843"/>
              <a:ext cx="78483" cy="78489"/>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4" name="Oval 103">
              <a:extLst>
                <a:ext uri="{FF2B5EF4-FFF2-40B4-BE49-F238E27FC236}">
                  <a16:creationId xmlns:a16="http://schemas.microsoft.com/office/drawing/2014/main" id="{18E46067-D028-4AE9-8004-9EA555F9342A}"/>
                </a:ext>
              </a:extLst>
            </p:cNvPr>
            <p:cNvSpPr/>
            <p:nvPr/>
          </p:nvSpPr>
          <p:spPr>
            <a:xfrm>
              <a:off x="6008590" y="4394366"/>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5" name="Oval 104">
              <a:extLst>
                <a:ext uri="{FF2B5EF4-FFF2-40B4-BE49-F238E27FC236}">
                  <a16:creationId xmlns:a16="http://schemas.microsoft.com/office/drawing/2014/main" id="{FCC36D8C-E745-4EA1-BB00-F0C5CC8DC481}"/>
                </a:ext>
              </a:extLst>
            </p:cNvPr>
            <p:cNvSpPr/>
            <p:nvPr/>
          </p:nvSpPr>
          <p:spPr>
            <a:xfrm>
              <a:off x="6008590" y="4564624"/>
              <a:ext cx="78483" cy="78489"/>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6" name="Oval 105">
              <a:extLst>
                <a:ext uri="{FF2B5EF4-FFF2-40B4-BE49-F238E27FC236}">
                  <a16:creationId xmlns:a16="http://schemas.microsoft.com/office/drawing/2014/main" id="{B5E008F7-7F81-4101-B419-FD50964B229F}"/>
                </a:ext>
              </a:extLst>
            </p:cNvPr>
            <p:cNvSpPr/>
            <p:nvPr/>
          </p:nvSpPr>
          <p:spPr>
            <a:xfrm>
              <a:off x="6125477" y="4564624"/>
              <a:ext cx="78483" cy="78489"/>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07" name="Oval 106">
              <a:extLst>
                <a:ext uri="{FF2B5EF4-FFF2-40B4-BE49-F238E27FC236}">
                  <a16:creationId xmlns:a16="http://schemas.microsoft.com/office/drawing/2014/main" id="{9AF3178F-23BF-4E41-9AB8-B6117C02E82C}"/>
                </a:ext>
              </a:extLst>
            </p:cNvPr>
            <p:cNvSpPr/>
            <p:nvPr/>
          </p:nvSpPr>
          <p:spPr>
            <a:xfrm>
              <a:off x="6133110" y="4405220"/>
              <a:ext cx="78483" cy="78489"/>
            </a:xfrm>
            <a:prstGeom prst="ellipse">
              <a:avLst/>
            </a:prstGeom>
            <a:solidFill>
              <a:srgbClr val="FF0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126" name="Straight Arrow Connector 125">
            <a:extLst>
              <a:ext uri="{FF2B5EF4-FFF2-40B4-BE49-F238E27FC236}">
                <a16:creationId xmlns:a16="http://schemas.microsoft.com/office/drawing/2014/main" id="{4B33C3A1-1950-47BE-827D-064E002DB3AC}"/>
              </a:ext>
            </a:extLst>
          </p:cNvPr>
          <p:cNvCxnSpPr>
            <a:cxnSpLocks/>
          </p:cNvCxnSpPr>
          <p:nvPr/>
        </p:nvCxnSpPr>
        <p:spPr>
          <a:xfrm>
            <a:off x="2480214" y="3777767"/>
            <a:ext cx="711482" cy="6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A86A1FCA-A8AC-4B92-9EC9-40344F9D85BA}"/>
              </a:ext>
            </a:extLst>
          </p:cNvPr>
          <p:cNvSpPr txBox="1"/>
          <p:nvPr/>
        </p:nvSpPr>
        <p:spPr>
          <a:xfrm>
            <a:off x="2450328" y="4493477"/>
            <a:ext cx="3674448" cy="36933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Stratified Balloon with three sections</a:t>
            </a:r>
          </a:p>
        </p:txBody>
      </p:sp>
      <p:grpSp>
        <p:nvGrpSpPr>
          <p:cNvPr id="140" name="Group 139">
            <a:extLst>
              <a:ext uri="{FF2B5EF4-FFF2-40B4-BE49-F238E27FC236}">
                <a16:creationId xmlns:a16="http://schemas.microsoft.com/office/drawing/2014/main" id="{7D7C6DC8-AB72-43F1-8AD3-4E76C7C962BC}"/>
              </a:ext>
            </a:extLst>
          </p:cNvPr>
          <p:cNvGrpSpPr/>
          <p:nvPr/>
        </p:nvGrpSpPr>
        <p:grpSpPr>
          <a:xfrm>
            <a:off x="192166" y="5460032"/>
            <a:ext cx="5550399" cy="489457"/>
            <a:chOff x="830214" y="6079274"/>
            <a:chExt cx="7400531" cy="652609"/>
          </a:xfrm>
        </p:grpSpPr>
        <p:sp>
          <p:nvSpPr>
            <p:cNvPr id="134" name="TextBox 133">
              <a:extLst>
                <a:ext uri="{FF2B5EF4-FFF2-40B4-BE49-F238E27FC236}">
                  <a16:creationId xmlns:a16="http://schemas.microsoft.com/office/drawing/2014/main" id="{6F5699A5-73B8-44D8-A4EA-D06BF716C5AE}"/>
                </a:ext>
              </a:extLst>
            </p:cNvPr>
            <p:cNvSpPr txBox="1"/>
            <p:nvPr/>
          </p:nvSpPr>
          <p:spPr>
            <a:xfrm>
              <a:off x="4763453" y="6079274"/>
              <a:ext cx="3467292" cy="61555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err="1">
                  <a:solidFill>
                    <a:srgbClr val="FF0000"/>
                  </a:solidFill>
                  <a:latin typeface="Calibri" panose="020F0502020204030204"/>
                </a:rPr>
                <a:t>Color</a:t>
              </a:r>
              <a:r>
                <a:rPr kumimoji="0" lang="en-IN" sz="2400" dirty="0">
                  <a:solidFill>
                    <a:srgbClr val="FF0000"/>
                  </a:solidFill>
                  <a:latin typeface="Calibri" panose="020F0502020204030204"/>
                </a:rPr>
                <a:t> of a balloon</a:t>
              </a:r>
            </a:p>
          </p:txBody>
        </p:sp>
        <p:sp>
          <p:nvSpPr>
            <p:cNvPr id="135" name="TextBox 134">
              <a:extLst>
                <a:ext uri="{FF2B5EF4-FFF2-40B4-BE49-F238E27FC236}">
                  <a16:creationId xmlns:a16="http://schemas.microsoft.com/office/drawing/2014/main" id="{A7475A5F-5E62-448C-A3C9-2464F085E1B6}"/>
                </a:ext>
              </a:extLst>
            </p:cNvPr>
            <p:cNvSpPr txBox="1"/>
            <p:nvPr/>
          </p:nvSpPr>
          <p:spPr>
            <a:xfrm>
              <a:off x="830214" y="6116329"/>
              <a:ext cx="3242349" cy="615554"/>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Type of a thread</a:t>
              </a:r>
            </a:p>
          </p:txBody>
        </p:sp>
        <p:pic>
          <p:nvPicPr>
            <p:cNvPr id="139" name="Picture 138" descr="\documentclass{article}&#10;\usepackage{amsmath}&#10;\pagestyle{empty}&#10;\begin{document}&#10;&#10;&#10;$\cong$&#10;&#10;\end{document}" title="IguanaTex Bitmap Display">
              <a:extLst>
                <a:ext uri="{FF2B5EF4-FFF2-40B4-BE49-F238E27FC236}">
                  <a16:creationId xmlns:a16="http://schemas.microsoft.com/office/drawing/2014/main" id="{33290A1D-6D2A-4ADF-8E64-CFDBAF49C745}"/>
                </a:ext>
              </a:extLst>
            </p:cNvPr>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4072563" y="6212739"/>
              <a:ext cx="454259" cy="376504"/>
            </a:xfrm>
            <a:prstGeom prst="rect">
              <a:avLst/>
            </a:prstGeom>
          </p:spPr>
        </p:pic>
      </p:grpSp>
      <p:grpSp>
        <p:nvGrpSpPr>
          <p:cNvPr id="55" name="Group 54">
            <a:extLst>
              <a:ext uri="{FF2B5EF4-FFF2-40B4-BE49-F238E27FC236}">
                <a16:creationId xmlns:a16="http://schemas.microsoft.com/office/drawing/2014/main" id="{F21D6956-66C0-4406-95AA-84E7EEE3A533}"/>
              </a:ext>
            </a:extLst>
          </p:cNvPr>
          <p:cNvGrpSpPr/>
          <p:nvPr/>
        </p:nvGrpSpPr>
        <p:grpSpPr>
          <a:xfrm>
            <a:off x="381864" y="3578637"/>
            <a:ext cx="1871199" cy="461665"/>
            <a:chOff x="810566" y="3799103"/>
            <a:chExt cx="1871199" cy="461665"/>
          </a:xfrm>
        </p:grpSpPr>
        <p:sp>
          <p:nvSpPr>
            <p:cNvPr id="57" name="TextBox 56">
              <a:extLst>
                <a:ext uri="{FF2B5EF4-FFF2-40B4-BE49-F238E27FC236}">
                  <a16:creationId xmlns:a16="http://schemas.microsoft.com/office/drawing/2014/main" id="{0526A71C-37C0-4184-89AF-0C70BDF60C75}"/>
                </a:ext>
              </a:extLst>
            </p:cNvPr>
            <p:cNvSpPr txBox="1"/>
            <p:nvPr/>
          </p:nvSpPr>
          <p:spPr>
            <a:xfrm>
              <a:off x="810566" y="3799103"/>
              <a:ext cx="24668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a:t>
              </a:r>
            </a:p>
          </p:txBody>
        </p:sp>
        <p:sp>
          <p:nvSpPr>
            <p:cNvPr id="189" name="Oval 188">
              <a:extLst>
                <a:ext uri="{FF2B5EF4-FFF2-40B4-BE49-F238E27FC236}">
                  <a16:creationId xmlns:a16="http://schemas.microsoft.com/office/drawing/2014/main" id="{E239083E-C5D0-496B-A7B7-1CAC1B85A50C}"/>
                </a:ext>
              </a:extLst>
            </p:cNvPr>
            <p:cNvSpPr/>
            <p:nvPr/>
          </p:nvSpPr>
          <p:spPr>
            <a:xfrm>
              <a:off x="1189530" y="408039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0B12B230-E731-497B-AF24-A13BF162A717}"/>
                </a:ext>
              </a:extLst>
            </p:cNvPr>
            <p:cNvSpPr/>
            <p:nvPr/>
          </p:nvSpPr>
          <p:spPr>
            <a:xfrm>
              <a:off x="1196664" y="383746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76F03E73-3653-45A5-86A3-D5ADA9078DCB}"/>
                </a:ext>
              </a:extLst>
            </p:cNvPr>
            <p:cNvSpPr/>
            <p:nvPr/>
          </p:nvSpPr>
          <p:spPr>
            <a:xfrm>
              <a:off x="1760718" y="385544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0DF60A22-18C7-4DF6-ACA3-1B7EE16A6055}"/>
                </a:ext>
              </a:extLst>
            </p:cNvPr>
            <p:cNvSpPr/>
            <p:nvPr/>
          </p:nvSpPr>
          <p:spPr>
            <a:xfrm>
              <a:off x="1762771" y="4089423"/>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2D7A651E-8E5C-444B-B989-A66776CC2137}"/>
                </a:ext>
              </a:extLst>
            </p:cNvPr>
            <p:cNvSpPr/>
            <p:nvPr/>
          </p:nvSpPr>
          <p:spPr>
            <a:xfrm>
              <a:off x="2363703" y="408039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A7E64B8B-E190-459F-8C95-B4AC7084A504}"/>
                </a:ext>
              </a:extLst>
            </p:cNvPr>
            <p:cNvSpPr/>
            <p:nvPr/>
          </p:nvSpPr>
          <p:spPr>
            <a:xfrm>
              <a:off x="2354110" y="3852389"/>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396C3250-FA9B-44CC-B42D-8883A16A4CBB}"/>
                </a:ext>
              </a:extLst>
            </p:cNvPr>
            <p:cNvSpPr/>
            <p:nvPr/>
          </p:nvSpPr>
          <p:spPr>
            <a:xfrm>
              <a:off x="1374624" y="408688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182FF4F4-F0BF-42CF-BEE1-6A1AFD96EC2A}"/>
                </a:ext>
              </a:extLst>
            </p:cNvPr>
            <p:cNvSpPr/>
            <p:nvPr/>
          </p:nvSpPr>
          <p:spPr>
            <a:xfrm>
              <a:off x="1358594" y="382973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2FEECB7F-62B6-404D-AA41-6B184019E384}"/>
                </a:ext>
              </a:extLst>
            </p:cNvPr>
            <p:cNvSpPr/>
            <p:nvPr/>
          </p:nvSpPr>
          <p:spPr>
            <a:xfrm>
              <a:off x="1951632" y="4099463"/>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9CD75772-FE52-44D2-A7CD-05E8A4577543}"/>
                </a:ext>
              </a:extLst>
            </p:cNvPr>
            <p:cNvSpPr/>
            <p:nvPr/>
          </p:nvSpPr>
          <p:spPr>
            <a:xfrm>
              <a:off x="2566973" y="408039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BC4C1194-E503-442B-8B37-8D6E3AC312FE}"/>
                </a:ext>
              </a:extLst>
            </p:cNvPr>
            <p:cNvSpPr/>
            <p:nvPr/>
          </p:nvSpPr>
          <p:spPr>
            <a:xfrm>
              <a:off x="2554325" y="38488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2" name="TextBox 231">
            <a:extLst>
              <a:ext uri="{FF2B5EF4-FFF2-40B4-BE49-F238E27FC236}">
                <a16:creationId xmlns:a16="http://schemas.microsoft.com/office/drawing/2014/main" id="{9A49783D-804A-424C-8FFC-E9872BFDA5A3}"/>
              </a:ext>
            </a:extLst>
          </p:cNvPr>
          <p:cNvSpPr txBox="1"/>
          <p:nvPr/>
        </p:nvSpPr>
        <p:spPr>
          <a:xfrm>
            <a:off x="76200" y="4893792"/>
            <a:ext cx="861060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Stratification implemented in formal model using additional </a:t>
            </a:r>
            <a:r>
              <a:rPr kumimoji="0" lang="en-IN" sz="2400" dirty="0" err="1">
                <a:solidFill>
                  <a:prstClr val="black"/>
                </a:solidFill>
                <a:latin typeface="Calibri" panose="020F0502020204030204"/>
              </a:rPr>
              <a:t>colors</a:t>
            </a:r>
            <a:endParaRPr kumimoji="0" lang="en-IN" sz="2400" dirty="0">
              <a:solidFill>
                <a:prstClr val="black"/>
              </a:solidFill>
              <a:latin typeface="Calibri" panose="020F0502020204030204"/>
            </a:endParaRPr>
          </a:p>
        </p:txBody>
      </p:sp>
      <p:grpSp>
        <p:nvGrpSpPr>
          <p:cNvPr id="84" name="Group 83">
            <a:extLst>
              <a:ext uri="{FF2B5EF4-FFF2-40B4-BE49-F238E27FC236}">
                <a16:creationId xmlns:a16="http://schemas.microsoft.com/office/drawing/2014/main" id="{5A828ACB-3835-4198-B75F-AD23BD3DA85F}"/>
              </a:ext>
            </a:extLst>
          </p:cNvPr>
          <p:cNvGrpSpPr/>
          <p:nvPr/>
        </p:nvGrpSpPr>
        <p:grpSpPr>
          <a:xfrm>
            <a:off x="76200" y="1295400"/>
            <a:ext cx="7758653" cy="1542785"/>
            <a:chOff x="76200" y="1295400"/>
            <a:chExt cx="7758653" cy="1542785"/>
          </a:xfrm>
        </p:grpSpPr>
        <p:grpSp>
          <p:nvGrpSpPr>
            <p:cNvPr id="234" name="Group 233">
              <a:extLst>
                <a:ext uri="{FF2B5EF4-FFF2-40B4-BE49-F238E27FC236}">
                  <a16:creationId xmlns:a16="http://schemas.microsoft.com/office/drawing/2014/main" id="{F1320AB9-22D5-49AA-806E-A80A53BB8B02}"/>
                </a:ext>
              </a:extLst>
            </p:cNvPr>
            <p:cNvGrpSpPr/>
            <p:nvPr/>
          </p:nvGrpSpPr>
          <p:grpSpPr>
            <a:xfrm>
              <a:off x="76200" y="1295400"/>
              <a:ext cx="7758653" cy="916263"/>
              <a:chOff x="244302" y="2256320"/>
              <a:chExt cx="7758653" cy="916263"/>
            </a:xfrm>
          </p:grpSpPr>
          <p:cxnSp>
            <p:nvCxnSpPr>
              <p:cNvPr id="251" name="Straight Arrow Connector 250">
                <a:extLst>
                  <a:ext uri="{FF2B5EF4-FFF2-40B4-BE49-F238E27FC236}">
                    <a16:creationId xmlns:a16="http://schemas.microsoft.com/office/drawing/2014/main" id="{F37E5EBC-E894-46CA-9FB9-7F4B0E1A20F5}"/>
                  </a:ext>
                </a:extLst>
              </p:cNvPr>
              <p:cNvCxnSpPr>
                <a:cxnSpLocks/>
              </p:cNvCxnSpPr>
              <p:nvPr/>
            </p:nvCxnSpPr>
            <p:spPr>
              <a:xfrm flipH="1" flipV="1">
                <a:off x="874174" y="2290170"/>
                <a:ext cx="5886" cy="695122"/>
              </a:xfrm>
              <a:prstGeom prst="straightConnector1">
                <a:avLst/>
              </a:prstGeom>
              <a:noFill/>
              <a:ln w="6350" cap="flat" cmpd="sng" algn="ctr">
                <a:solidFill>
                  <a:srgbClr val="4472C4"/>
                </a:solidFill>
                <a:prstDash val="solid"/>
                <a:miter lim="800000"/>
                <a:tailEnd type="triangle"/>
              </a:ln>
              <a:effectLst/>
            </p:spPr>
          </p:cxnSp>
          <p:cxnSp>
            <p:nvCxnSpPr>
              <p:cNvPr id="252" name="Straight Arrow Connector 251">
                <a:extLst>
                  <a:ext uri="{FF2B5EF4-FFF2-40B4-BE49-F238E27FC236}">
                    <a16:creationId xmlns:a16="http://schemas.microsoft.com/office/drawing/2014/main" id="{B86E167B-C3B2-43C0-BFB4-34B427586F1B}"/>
                  </a:ext>
                </a:extLst>
              </p:cNvPr>
              <p:cNvCxnSpPr>
                <a:cxnSpLocks/>
              </p:cNvCxnSpPr>
              <p:nvPr/>
            </p:nvCxnSpPr>
            <p:spPr>
              <a:xfrm>
                <a:off x="880060" y="2987555"/>
                <a:ext cx="6610759" cy="29433"/>
              </a:xfrm>
              <a:prstGeom prst="straightConnector1">
                <a:avLst/>
              </a:prstGeom>
              <a:noFill/>
              <a:ln w="6350" cap="flat" cmpd="sng" algn="ctr">
                <a:solidFill>
                  <a:srgbClr val="4472C4"/>
                </a:solidFill>
                <a:prstDash val="solid"/>
                <a:miter lim="800000"/>
                <a:tailEnd type="triangle"/>
              </a:ln>
              <a:effectLst/>
            </p:spPr>
          </p:cxnSp>
          <p:sp>
            <p:nvSpPr>
              <p:cNvPr id="253" name="Freeform: Shape 252">
                <a:extLst>
                  <a:ext uri="{FF2B5EF4-FFF2-40B4-BE49-F238E27FC236}">
                    <a16:creationId xmlns:a16="http://schemas.microsoft.com/office/drawing/2014/main" id="{2FB6236A-8342-46F8-B6C2-0DD222D2BFFF}"/>
                  </a:ext>
                </a:extLst>
              </p:cNvPr>
              <p:cNvSpPr/>
              <p:nvPr/>
            </p:nvSpPr>
            <p:spPr>
              <a:xfrm>
                <a:off x="874174" y="2796916"/>
                <a:ext cx="141281" cy="188375"/>
              </a:xfrm>
              <a:custGeom>
                <a:avLst/>
                <a:gdLst>
                  <a:gd name="connsiteX0" fmla="*/ 0 w 188374"/>
                  <a:gd name="connsiteY0" fmla="*/ 251166 h 251166"/>
                  <a:gd name="connsiteX1" fmla="*/ 188374 w 188374"/>
                  <a:gd name="connsiteY1" fmla="*/ 0 h 251166"/>
                </a:gdLst>
                <a:ahLst/>
                <a:cxnLst>
                  <a:cxn ang="0">
                    <a:pos x="connsiteX0" y="connsiteY0"/>
                  </a:cxn>
                  <a:cxn ang="0">
                    <a:pos x="connsiteX1" y="connsiteY1"/>
                  </a:cxn>
                </a:cxnLst>
                <a:rect l="l" t="t" r="r" b="b"/>
                <a:pathLst>
                  <a:path w="188374" h="251166">
                    <a:moveTo>
                      <a:pt x="0" y="251166"/>
                    </a:moveTo>
                    <a:cubicBezTo>
                      <a:pt x="64099" y="148802"/>
                      <a:pt x="128199" y="46439"/>
                      <a:pt x="188374"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09DA7177-54F8-4853-BE79-A8CF46BFCE5D}"/>
                  </a:ext>
                </a:extLst>
              </p:cNvPr>
              <p:cNvSpPr/>
              <p:nvPr/>
            </p:nvSpPr>
            <p:spPr>
              <a:xfrm>
                <a:off x="1033115" y="2596585"/>
                <a:ext cx="447389" cy="162068"/>
              </a:xfrm>
              <a:custGeom>
                <a:avLst/>
                <a:gdLst>
                  <a:gd name="connsiteX0" fmla="*/ 0 w 596518"/>
                  <a:gd name="connsiteY0" fmla="*/ 216090 h 216090"/>
                  <a:gd name="connsiteX1" fmla="*/ 266863 w 596518"/>
                  <a:gd name="connsiteY1" fmla="*/ 23792 h 216090"/>
                  <a:gd name="connsiteX2" fmla="*/ 408144 w 596518"/>
                  <a:gd name="connsiteY2" fmla="*/ 23792 h 216090"/>
                  <a:gd name="connsiteX3" fmla="*/ 596518 w 596518"/>
                  <a:gd name="connsiteY3" fmla="*/ 212166 h 216090"/>
                </a:gdLst>
                <a:ahLst/>
                <a:cxnLst>
                  <a:cxn ang="0">
                    <a:pos x="connsiteX0" y="connsiteY0"/>
                  </a:cxn>
                  <a:cxn ang="0">
                    <a:pos x="connsiteX1" y="connsiteY1"/>
                  </a:cxn>
                  <a:cxn ang="0">
                    <a:pos x="connsiteX2" y="connsiteY2"/>
                  </a:cxn>
                  <a:cxn ang="0">
                    <a:pos x="connsiteX3" y="connsiteY3"/>
                  </a:cxn>
                </a:cxnLst>
                <a:rect l="l" t="t" r="r" b="b"/>
                <a:pathLst>
                  <a:path w="596518" h="216090">
                    <a:moveTo>
                      <a:pt x="0" y="216090"/>
                    </a:moveTo>
                    <a:cubicBezTo>
                      <a:pt x="99419" y="135966"/>
                      <a:pt x="198839" y="55842"/>
                      <a:pt x="266863" y="23792"/>
                    </a:cubicBezTo>
                    <a:cubicBezTo>
                      <a:pt x="334887" y="-8258"/>
                      <a:pt x="353202" y="-7604"/>
                      <a:pt x="408144" y="23792"/>
                    </a:cubicBezTo>
                    <a:cubicBezTo>
                      <a:pt x="463086" y="55188"/>
                      <a:pt x="523916" y="225248"/>
                      <a:pt x="596518" y="212166"/>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5A880FCA-5A7C-4000-91D7-DDF5A39C6CCA}"/>
                  </a:ext>
                </a:extLst>
              </p:cNvPr>
              <p:cNvSpPr/>
              <p:nvPr/>
            </p:nvSpPr>
            <p:spPr>
              <a:xfrm>
                <a:off x="1530541" y="2599712"/>
                <a:ext cx="129507" cy="147168"/>
              </a:xfrm>
              <a:custGeom>
                <a:avLst/>
                <a:gdLst>
                  <a:gd name="connsiteX0" fmla="*/ 0 w 172676"/>
                  <a:gd name="connsiteY0" fmla="*/ 196224 h 196224"/>
                  <a:gd name="connsiteX1" fmla="*/ 172676 w 172676"/>
                  <a:gd name="connsiteY1" fmla="*/ 0 h 196224"/>
                </a:gdLst>
                <a:ahLst/>
                <a:cxnLst>
                  <a:cxn ang="0">
                    <a:pos x="connsiteX0" y="connsiteY0"/>
                  </a:cxn>
                  <a:cxn ang="0">
                    <a:pos x="connsiteX1" y="connsiteY1"/>
                  </a:cxn>
                </a:cxnLst>
                <a:rect l="l" t="t" r="r" b="b"/>
                <a:pathLst>
                  <a:path w="172676" h="196224">
                    <a:moveTo>
                      <a:pt x="0" y="196224"/>
                    </a:moveTo>
                    <a:lnTo>
                      <a:pt x="172676"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8993F099-6915-4AFA-8C91-7B70015858E4}"/>
                  </a:ext>
                </a:extLst>
              </p:cNvPr>
              <p:cNvSpPr/>
              <p:nvPr/>
            </p:nvSpPr>
            <p:spPr>
              <a:xfrm>
                <a:off x="1683595" y="2373189"/>
                <a:ext cx="223694" cy="197090"/>
              </a:xfrm>
              <a:custGeom>
                <a:avLst/>
                <a:gdLst>
                  <a:gd name="connsiteX0" fmla="*/ 0 w 298259"/>
                  <a:gd name="connsiteY0" fmla="*/ 262787 h 262787"/>
                  <a:gd name="connsiteX1" fmla="*/ 192299 w 298259"/>
                  <a:gd name="connsiteY1" fmla="*/ 39092 h 262787"/>
                  <a:gd name="connsiteX2" fmla="*/ 298259 w 298259"/>
                  <a:gd name="connsiteY2" fmla="*/ 19470 h 262787"/>
                </a:gdLst>
                <a:ahLst/>
                <a:cxnLst>
                  <a:cxn ang="0">
                    <a:pos x="connsiteX0" y="connsiteY0"/>
                  </a:cxn>
                  <a:cxn ang="0">
                    <a:pos x="connsiteX1" y="connsiteY1"/>
                  </a:cxn>
                  <a:cxn ang="0">
                    <a:pos x="connsiteX2" y="connsiteY2"/>
                  </a:cxn>
                </a:cxnLst>
                <a:rect l="l" t="t" r="r" b="b"/>
                <a:pathLst>
                  <a:path w="298259" h="262787">
                    <a:moveTo>
                      <a:pt x="0" y="262787"/>
                    </a:moveTo>
                    <a:cubicBezTo>
                      <a:pt x="71294" y="171216"/>
                      <a:pt x="142589" y="79645"/>
                      <a:pt x="192299" y="39092"/>
                    </a:cubicBezTo>
                    <a:cubicBezTo>
                      <a:pt x="242009" y="-1461"/>
                      <a:pt x="226311" y="-14542"/>
                      <a:pt x="298259" y="1947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6AB7F3D6-5DC5-4E3D-8EC1-066BEFC0B008}"/>
                  </a:ext>
                </a:extLst>
              </p:cNvPr>
              <p:cNvSpPr/>
              <p:nvPr/>
            </p:nvSpPr>
            <p:spPr>
              <a:xfrm>
                <a:off x="1960270" y="2414281"/>
                <a:ext cx="153054" cy="164828"/>
              </a:xfrm>
              <a:custGeom>
                <a:avLst/>
                <a:gdLst>
                  <a:gd name="connsiteX0" fmla="*/ 0 w 204072"/>
                  <a:gd name="connsiteY0" fmla="*/ 0 h 219770"/>
                  <a:gd name="connsiteX1" fmla="*/ 204072 w 204072"/>
                  <a:gd name="connsiteY1" fmla="*/ 219770 h 219770"/>
                </a:gdLst>
                <a:ahLst/>
                <a:cxnLst>
                  <a:cxn ang="0">
                    <a:pos x="connsiteX0" y="connsiteY0"/>
                  </a:cxn>
                  <a:cxn ang="0">
                    <a:pos x="connsiteX1" y="connsiteY1"/>
                  </a:cxn>
                </a:cxnLst>
                <a:rect l="l" t="t" r="r" b="b"/>
                <a:pathLst>
                  <a:path w="204072" h="219770">
                    <a:moveTo>
                      <a:pt x="0" y="0"/>
                    </a:moveTo>
                    <a:lnTo>
                      <a:pt x="204072" y="21977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8" name="Straight Connector 257">
                <a:extLst>
                  <a:ext uri="{FF2B5EF4-FFF2-40B4-BE49-F238E27FC236}">
                    <a16:creationId xmlns:a16="http://schemas.microsoft.com/office/drawing/2014/main" id="{CAACA4F3-EEFA-4D23-89C2-FCE51D551D3D}"/>
                  </a:ext>
                </a:extLst>
              </p:cNvPr>
              <p:cNvCxnSpPr>
                <a:cxnSpLocks/>
              </p:cNvCxnSpPr>
              <p:nvPr/>
            </p:nvCxnSpPr>
            <p:spPr>
              <a:xfrm flipV="1">
                <a:off x="2101550" y="2569416"/>
                <a:ext cx="1362770" cy="8830"/>
              </a:xfrm>
              <a:prstGeom prst="line">
                <a:avLst/>
              </a:prstGeom>
              <a:noFill/>
              <a:ln w="6350" cap="flat" cmpd="sng" algn="ctr">
                <a:solidFill>
                  <a:srgbClr val="4472C4"/>
                </a:solidFill>
                <a:prstDash val="dash"/>
                <a:miter lim="800000"/>
              </a:ln>
              <a:effectLst/>
            </p:spPr>
          </p:cxnSp>
          <p:sp>
            <p:nvSpPr>
              <p:cNvPr id="259" name="Freeform: Shape 258">
                <a:extLst>
                  <a:ext uri="{FF2B5EF4-FFF2-40B4-BE49-F238E27FC236}">
                    <a16:creationId xmlns:a16="http://schemas.microsoft.com/office/drawing/2014/main" id="{A159F74B-CB55-4042-92F1-BA0599155129}"/>
                  </a:ext>
                </a:extLst>
              </p:cNvPr>
              <p:cNvSpPr/>
              <p:nvPr/>
            </p:nvSpPr>
            <p:spPr>
              <a:xfrm>
                <a:off x="3452547" y="2362898"/>
                <a:ext cx="341428" cy="207381"/>
              </a:xfrm>
              <a:custGeom>
                <a:avLst/>
                <a:gdLst>
                  <a:gd name="connsiteX0" fmla="*/ 0 w 455237"/>
                  <a:gd name="connsiteY0" fmla="*/ 276508 h 276508"/>
                  <a:gd name="connsiteX1" fmla="*/ 337504 w 455237"/>
                  <a:gd name="connsiteY1" fmla="*/ 21418 h 276508"/>
                  <a:gd name="connsiteX2" fmla="*/ 455237 w 455237"/>
                  <a:gd name="connsiteY2" fmla="*/ 44964 h 276508"/>
                </a:gdLst>
                <a:ahLst/>
                <a:cxnLst>
                  <a:cxn ang="0">
                    <a:pos x="connsiteX0" y="connsiteY0"/>
                  </a:cxn>
                  <a:cxn ang="0">
                    <a:pos x="connsiteX1" y="connsiteY1"/>
                  </a:cxn>
                  <a:cxn ang="0">
                    <a:pos x="connsiteX2" y="connsiteY2"/>
                  </a:cxn>
                </a:cxnLst>
                <a:rect l="l" t="t" r="r" b="b"/>
                <a:pathLst>
                  <a:path w="455237" h="276508">
                    <a:moveTo>
                      <a:pt x="0" y="276508"/>
                    </a:moveTo>
                    <a:cubicBezTo>
                      <a:pt x="130815" y="168258"/>
                      <a:pt x="261631" y="60009"/>
                      <a:pt x="337504" y="21418"/>
                    </a:cubicBezTo>
                    <a:cubicBezTo>
                      <a:pt x="413377" y="-17173"/>
                      <a:pt x="428420" y="-167"/>
                      <a:pt x="455237" y="44964"/>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B5AFB7F6-CDF4-4617-96B6-7B7519C993E2}"/>
                  </a:ext>
                </a:extLst>
              </p:cNvPr>
              <p:cNvSpPr/>
              <p:nvPr/>
            </p:nvSpPr>
            <p:spPr>
              <a:xfrm>
                <a:off x="3829295" y="2443715"/>
                <a:ext cx="100074" cy="105961"/>
              </a:xfrm>
              <a:custGeom>
                <a:avLst/>
                <a:gdLst>
                  <a:gd name="connsiteX0" fmla="*/ 0 w 133432"/>
                  <a:gd name="connsiteY0" fmla="*/ 0 h 141281"/>
                  <a:gd name="connsiteX1" fmla="*/ 133432 w 133432"/>
                  <a:gd name="connsiteY1" fmla="*/ 141281 h 141281"/>
                </a:gdLst>
                <a:ahLst/>
                <a:cxnLst>
                  <a:cxn ang="0">
                    <a:pos x="connsiteX0" y="connsiteY0"/>
                  </a:cxn>
                  <a:cxn ang="0">
                    <a:pos x="connsiteX1" y="connsiteY1"/>
                  </a:cxn>
                </a:cxnLst>
                <a:rect l="l" t="t" r="r" b="b"/>
                <a:pathLst>
                  <a:path w="133432" h="141281">
                    <a:moveTo>
                      <a:pt x="0" y="0"/>
                    </a:moveTo>
                    <a:lnTo>
                      <a:pt x="133432" y="141281"/>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F26835E5-410D-4F79-9140-9CCFEC591E0C}"/>
                  </a:ext>
                </a:extLst>
              </p:cNvPr>
              <p:cNvSpPr/>
              <p:nvPr/>
            </p:nvSpPr>
            <p:spPr>
              <a:xfrm>
                <a:off x="3979406" y="2590882"/>
                <a:ext cx="267845" cy="79471"/>
              </a:xfrm>
              <a:custGeom>
                <a:avLst/>
                <a:gdLst>
                  <a:gd name="connsiteX0" fmla="*/ 0 w 357126"/>
                  <a:gd name="connsiteY0" fmla="*/ 0 h 105961"/>
                  <a:gd name="connsiteX1" fmla="*/ 200147 w 357126"/>
                  <a:gd name="connsiteY1" fmla="*/ 94187 h 105961"/>
                  <a:gd name="connsiteX2" fmla="*/ 357126 w 357126"/>
                  <a:gd name="connsiteY2" fmla="*/ 105961 h 105961"/>
                </a:gdLst>
                <a:ahLst/>
                <a:cxnLst>
                  <a:cxn ang="0">
                    <a:pos x="connsiteX0" y="connsiteY0"/>
                  </a:cxn>
                  <a:cxn ang="0">
                    <a:pos x="connsiteX1" y="connsiteY1"/>
                  </a:cxn>
                  <a:cxn ang="0">
                    <a:pos x="connsiteX2" y="connsiteY2"/>
                  </a:cxn>
                </a:cxnLst>
                <a:rect l="l" t="t" r="r" b="b"/>
                <a:pathLst>
                  <a:path w="357126" h="105961">
                    <a:moveTo>
                      <a:pt x="0" y="0"/>
                    </a:moveTo>
                    <a:cubicBezTo>
                      <a:pt x="70313" y="38263"/>
                      <a:pt x="140626" y="76527"/>
                      <a:pt x="200147" y="94187"/>
                    </a:cubicBezTo>
                    <a:cubicBezTo>
                      <a:pt x="259668" y="111847"/>
                      <a:pt x="336196" y="92225"/>
                      <a:pt x="357126" y="105961"/>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58861C81-E67D-4E17-A75D-223320FC4BC7}"/>
                  </a:ext>
                </a:extLst>
              </p:cNvPr>
              <p:cNvSpPr/>
              <p:nvPr/>
            </p:nvSpPr>
            <p:spPr>
              <a:xfrm>
                <a:off x="4291401" y="2654743"/>
                <a:ext cx="155997" cy="101858"/>
              </a:xfrm>
              <a:custGeom>
                <a:avLst/>
                <a:gdLst>
                  <a:gd name="connsiteX0" fmla="*/ 0 w 207996"/>
                  <a:gd name="connsiteY0" fmla="*/ 0 h 102036"/>
                  <a:gd name="connsiteX1" fmla="*/ 207996 w 207996"/>
                  <a:gd name="connsiteY1" fmla="*/ 102036 h 102036"/>
                </a:gdLst>
                <a:ahLst/>
                <a:cxnLst>
                  <a:cxn ang="0">
                    <a:pos x="connsiteX0" y="connsiteY0"/>
                  </a:cxn>
                  <a:cxn ang="0">
                    <a:pos x="connsiteX1" y="connsiteY1"/>
                  </a:cxn>
                </a:cxnLst>
                <a:rect l="l" t="t" r="r" b="b"/>
                <a:pathLst>
                  <a:path w="207996" h="102036">
                    <a:moveTo>
                      <a:pt x="0" y="0"/>
                    </a:moveTo>
                    <a:lnTo>
                      <a:pt x="207996" y="102036"/>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3" name="Straight Connector 262">
                <a:extLst>
                  <a:ext uri="{FF2B5EF4-FFF2-40B4-BE49-F238E27FC236}">
                    <a16:creationId xmlns:a16="http://schemas.microsoft.com/office/drawing/2014/main" id="{F9D3CFE0-BF55-4004-886B-F9ADF16A01F5}"/>
                  </a:ext>
                </a:extLst>
              </p:cNvPr>
              <p:cNvCxnSpPr>
                <a:cxnSpLocks/>
              </p:cNvCxnSpPr>
              <p:nvPr/>
            </p:nvCxnSpPr>
            <p:spPr>
              <a:xfrm flipV="1">
                <a:off x="4447398" y="2739521"/>
                <a:ext cx="1362770" cy="8830"/>
              </a:xfrm>
              <a:prstGeom prst="line">
                <a:avLst/>
              </a:prstGeom>
              <a:noFill/>
              <a:ln w="6350" cap="flat" cmpd="sng" algn="ctr">
                <a:solidFill>
                  <a:srgbClr val="4472C4"/>
                </a:solidFill>
                <a:prstDash val="dash"/>
                <a:miter lim="800000"/>
              </a:ln>
              <a:effectLst/>
            </p:spPr>
          </p:cxnSp>
          <p:sp>
            <p:nvSpPr>
              <p:cNvPr id="264" name="Freeform: Shape 263">
                <a:extLst>
                  <a:ext uri="{FF2B5EF4-FFF2-40B4-BE49-F238E27FC236}">
                    <a16:creationId xmlns:a16="http://schemas.microsoft.com/office/drawing/2014/main" id="{1D9208E3-8871-4A85-A2A8-61D61EDCF562}"/>
                  </a:ext>
                </a:extLst>
              </p:cNvPr>
              <p:cNvSpPr/>
              <p:nvPr/>
            </p:nvSpPr>
            <p:spPr>
              <a:xfrm>
                <a:off x="5804282" y="2520241"/>
                <a:ext cx="206035" cy="214865"/>
              </a:xfrm>
              <a:custGeom>
                <a:avLst/>
                <a:gdLst>
                  <a:gd name="connsiteX0" fmla="*/ 0 w 274713"/>
                  <a:gd name="connsiteY0" fmla="*/ 286486 h 286486"/>
                  <a:gd name="connsiteX1" fmla="*/ 274713 w 274713"/>
                  <a:gd name="connsiteY1" fmla="*/ 0 h 286486"/>
                </a:gdLst>
                <a:ahLst/>
                <a:cxnLst>
                  <a:cxn ang="0">
                    <a:pos x="connsiteX0" y="connsiteY0"/>
                  </a:cxn>
                  <a:cxn ang="0">
                    <a:pos x="connsiteX1" y="connsiteY1"/>
                  </a:cxn>
                </a:cxnLst>
                <a:rect l="l" t="t" r="r" b="b"/>
                <a:pathLst>
                  <a:path w="274713" h="286486">
                    <a:moveTo>
                      <a:pt x="0" y="286486"/>
                    </a:moveTo>
                    <a:cubicBezTo>
                      <a:pt x="97785" y="167117"/>
                      <a:pt x="195570" y="47748"/>
                      <a:pt x="274713" y="0"/>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2D38D190-9927-4E4F-A07E-AB0383193C1C}"/>
                  </a:ext>
                </a:extLst>
              </p:cNvPr>
              <p:cNvSpPr/>
              <p:nvPr/>
            </p:nvSpPr>
            <p:spPr>
              <a:xfrm>
                <a:off x="6025033" y="2376018"/>
                <a:ext cx="94187" cy="117734"/>
              </a:xfrm>
              <a:custGeom>
                <a:avLst/>
                <a:gdLst>
                  <a:gd name="connsiteX0" fmla="*/ 0 w 125583"/>
                  <a:gd name="connsiteY0" fmla="*/ 156979 h 156979"/>
                  <a:gd name="connsiteX1" fmla="*/ 125583 w 125583"/>
                  <a:gd name="connsiteY1" fmla="*/ 0 h 156979"/>
                </a:gdLst>
                <a:ahLst/>
                <a:cxnLst>
                  <a:cxn ang="0">
                    <a:pos x="connsiteX0" y="connsiteY0"/>
                  </a:cxn>
                  <a:cxn ang="0">
                    <a:pos x="connsiteX1" y="connsiteY1"/>
                  </a:cxn>
                </a:cxnLst>
                <a:rect l="l" t="t" r="r" b="b"/>
                <a:pathLst>
                  <a:path w="125583" h="156979">
                    <a:moveTo>
                      <a:pt x="0" y="156979"/>
                    </a:moveTo>
                    <a:lnTo>
                      <a:pt x="125583" y="0"/>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894C3CC7-7978-4FD9-87AD-B30D2672893C}"/>
                  </a:ext>
                </a:extLst>
              </p:cNvPr>
              <p:cNvSpPr/>
              <p:nvPr/>
            </p:nvSpPr>
            <p:spPr>
              <a:xfrm>
                <a:off x="6148654" y="2256320"/>
                <a:ext cx="144224" cy="219771"/>
              </a:xfrm>
              <a:custGeom>
                <a:avLst/>
                <a:gdLst>
                  <a:gd name="connsiteX0" fmla="*/ 0 w 192299"/>
                  <a:gd name="connsiteY0" fmla="*/ 120352 h 293028"/>
                  <a:gd name="connsiteX1" fmla="*/ 90263 w 192299"/>
                  <a:gd name="connsiteY1" fmla="*/ 6542 h 293028"/>
                  <a:gd name="connsiteX2" fmla="*/ 192299 w 192299"/>
                  <a:gd name="connsiteY2" fmla="*/ 293028 h 293028"/>
                </a:gdLst>
                <a:ahLst/>
                <a:cxnLst>
                  <a:cxn ang="0">
                    <a:pos x="connsiteX0" y="connsiteY0"/>
                  </a:cxn>
                  <a:cxn ang="0">
                    <a:pos x="connsiteX1" y="connsiteY1"/>
                  </a:cxn>
                  <a:cxn ang="0">
                    <a:pos x="connsiteX2" y="connsiteY2"/>
                  </a:cxn>
                </a:cxnLst>
                <a:rect l="l" t="t" r="r" b="b"/>
                <a:pathLst>
                  <a:path w="192299" h="293028">
                    <a:moveTo>
                      <a:pt x="0" y="120352"/>
                    </a:moveTo>
                    <a:cubicBezTo>
                      <a:pt x="29106" y="49057"/>
                      <a:pt x="58213" y="-22237"/>
                      <a:pt x="90263" y="6542"/>
                    </a:cubicBezTo>
                    <a:cubicBezTo>
                      <a:pt x="122313" y="35321"/>
                      <a:pt x="157306" y="164174"/>
                      <a:pt x="192299" y="293028"/>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B0C6BDC0-BECA-49A9-80E0-725D853809CC}"/>
                  </a:ext>
                </a:extLst>
              </p:cNvPr>
              <p:cNvSpPr/>
              <p:nvPr/>
            </p:nvSpPr>
            <p:spPr>
              <a:xfrm>
                <a:off x="6322311" y="2523185"/>
                <a:ext cx="82414" cy="206035"/>
              </a:xfrm>
              <a:custGeom>
                <a:avLst/>
                <a:gdLst>
                  <a:gd name="connsiteX0" fmla="*/ 0 w 109885"/>
                  <a:gd name="connsiteY0" fmla="*/ 0 h 274713"/>
                  <a:gd name="connsiteX1" fmla="*/ 109885 w 109885"/>
                  <a:gd name="connsiteY1" fmla="*/ 274713 h 274713"/>
                </a:gdLst>
                <a:ahLst/>
                <a:cxnLst>
                  <a:cxn ang="0">
                    <a:pos x="connsiteX0" y="connsiteY0"/>
                  </a:cxn>
                  <a:cxn ang="0">
                    <a:pos x="connsiteX1" y="connsiteY1"/>
                  </a:cxn>
                </a:cxnLst>
                <a:rect l="l" t="t" r="r" b="b"/>
                <a:pathLst>
                  <a:path w="109885" h="274713">
                    <a:moveTo>
                      <a:pt x="0" y="0"/>
                    </a:moveTo>
                    <a:lnTo>
                      <a:pt x="109885" y="274713"/>
                    </a:ln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229EC531-C24F-4BB3-A302-EA8428A4226F}"/>
                  </a:ext>
                </a:extLst>
              </p:cNvPr>
              <p:cNvSpPr/>
              <p:nvPr/>
            </p:nvSpPr>
            <p:spPr>
              <a:xfrm>
                <a:off x="6437101" y="2773370"/>
                <a:ext cx="270788" cy="247241"/>
              </a:xfrm>
              <a:custGeom>
                <a:avLst/>
                <a:gdLst>
                  <a:gd name="connsiteX0" fmla="*/ 0 w 361050"/>
                  <a:gd name="connsiteY0" fmla="*/ 0 h 329655"/>
                  <a:gd name="connsiteX1" fmla="*/ 70640 w 361050"/>
                  <a:gd name="connsiteY1" fmla="*/ 176601 h 329655"/>
                  <a:gd name="connsiteX2" fmla="*/ 361050 w 361050"/>
                  <a:gd name="connsiteY2" fmla="*/ 329655 h 329655"/>
                </a:gdLst>
                <a:ahLst/>
                <a:cxnLst>
                  <a:cxn ang="0">
                    <a:pos x="connsiteX0" y="connsiteY0"/>
                  </a:cxn>
                  <a:cxn ang="0">
                    <a:pos x="connsiteX1" y="connsiteY1"/>
                  </a:cxn>
                  <a:cxn ang="0">
                    <a:pos x="connsiteX2" y="connsiteY2"/>
                  </a:cxn>
                </a:cxnLst>
                <a:rect l="l" t="t" r="r" b="b"/>
                <a:pathLst>
                  <a:path w="361050" h="329655">
                    <a:moveTo>
                      <a:pt x="0" y="0"/>
                    </a:moveTo>
                    <a:cubicBezTo>
                      <a:pt x="5232" y="60829"/>
                      <a:pt x="10465" y="121659"/>
                      <a:pt x="70640" y="176601"/>
                    </a:cubicBezTo>
                    <a:cubicBezTo>
                      <a:pt x="130815" y="231544"/>
                      <a:pt x="284523" y="243971"/>
                      <a:pt x="361050" y="329655"/>
                    </a:cubicBezTo>
                  </a:path>
                </a:pathLst>
              </a:custGeom>
              <a:no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9" name="TextBox 268">
                <a:extLst>
                  <a:ext uri="{FF2B5EF4-FFF2-40B4-BE49-F238E27FC236}">
                    <a16:creationId xmlns:a16="http://schemas.microsoft.com/office/drawing/2014/main" id="{9CB5A52A-12E3-42F8-9C48-D4C9D184A09A}"/>
                  </a:ext>
                </a:extLst>
              </p:cNvPr>
              <p:cNvSpPr txBox="1"/>
              <p:nvPr/>
            </p:nvSpPr>
            <p:spPr>
              <a:xfrm>
                <a:off x="244302" y="2290170"/>
                <a:ext cx="655867" cy="507831"/>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Stack 1</a:t>
                </a:r>
              </a:p>
            </p:txBody>
          </p:sp>
          <p:pic>
            <p:nvPicPr>
              <p:cNvPr id="270" name="Picture 269" descr="\documentclass{article}&#10;\usepackage{amsmath}&#10;\pagestyle{empty}&#10;\begin{document}&#10;&#10;$g_1$&#10;&#10;&#10;\end{document}" title="IguanaTex Bitmap Display">
                <a:extLst>
                  <a:ext uri="{FF2B5EF4-FFF2-40B4-BE49-F238E27FC236}">
                    <a16:creationId xmlns:a16="http://schemas.microsoft.com/office/drawing/2014/main" id="{8244BAAE-A11D-47C6-8CD9-FB90734F7244}"/>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179176" y="2384462"/>
                <a:ext cx="150857" cy="122286"/>
              </a:xfrm>
              <a:prstGeom prst="rect">
                <a:avLst/>
              </a:prstGeom>
            </p:spPr>
          </p:pic>
          <p:pic>
            <p:nvPicPr>
              <p:cNvPr id="271" name="Picture 270" descr="\documentclass{article}&#10;\usepackage{amsmath}&#10;\pagestyle{empty}&#10;\begin{document}&#10;&#10;&#10;$g_2$&#10;&#10;\end{document}" title="IguanaTex Bitmap Display">
                <a:extLst>
                  <a:ext uri="{FF2B5EF4-FFF2-40B4-BE49-F238E27FC236}">
                    <a16:creationId xmlns:a16="http://schemas.microsoft.com/office/drawing/2014/main" id="{0E29C356-9320-4A63-8521-AF3758906CE1}"/>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270676" y="2417697"/>
                <a:ext cx="155429" cy="122286"/>
              </a:xfrm>
              <a:prstGeom prst="rect">
                <a:avLst/>
              </a:prstGeom>
            </p:spPr>
          </p:pic>
          <p:pic>
            <p:nvPicPr>
              <p:cNvPr id="272" name="Picture 271" descr="\documentclass{article}&#10;\usepackage{amsmath}&#10;\pagestyle{empty}&#10;\begin{document}&#10;&#10;$g_3$&#10;&#10;&#10;\end{document}" title="IguanaTex Bitmap Display">
                <a:extLst>
                  <a:ext uri="{FF2B5EF4-FFF2-40B4-BE49-F238E27FC236}">
                    <a16:creationId xmlns:a16="http://schemas.microsoft.com/office/drawing/2014/main" id="{C83B13CF-769F-40A4-A2C0-91A11A62EF70}"/>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451989" y="2598677"/>
                <a:ext cx="156572" cy="122286"/>
              </a:xfrm>
              <a:prstGeom prst="rect">
                <a:avLst/>
              </a:prstGeom>
            </p:spPr>
          </p:pic>
          <p:pic>
            <p:nvPicPr>
              <p:cNvPr id="273" name="Picture 272" descr="\documentclass{article}&#10;\usepackage{amsmath}&#10;\pagestyle{empty}&#10;\begin{document}&#10;&#10;&#10;$g_6$&#10;&#10;\end{document}" title="IguanaTex Bitmap Display">
                <a:extLst>
                  <a:ext uri="{FF2B5EF4-FFF2-40B4-BE49-F238E27FC236}">
                    <a16:creationId xmlns:a16="http://schemas.microsoft.com/office/drawing/2014/main" id="{EBBF3487-2BCC-4F5B-A53C-E61AAEE06439}"/>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544263" y="2753639"/>
                <a:ext cx="156572" cy="122286"/>
              </a:xfrm>
              <a:prstGeom prst="rect">
                <a:avLst/>
              </a:prstGeom>
            </p:spPr>
          </p:pic>
          <p:pic>
            <p:nvPicPr>
              <p:cNvPr id="274" name="Picture 273" descr="\documentclass{article}&#10;\usepackage{amsmath}&#10;\pagestyle{empty}&#10;\begin{document}&#10;&#10;&#10;$\bot$&#10;&#10;\end{document}" title="IguanaTex Bitmap Display">
                <a:extLst>
                  <a:ext uri="{FF2B5EF4-FFF2-40B4-BE49-F238E27FC236}">
                    <a16:creationId xmlns:a16="http://schemas.microsoft.com/office/drawing/2014/main" id="{172CD0CC-8F5E-4764-AD61-5A3B8257F047}"/>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739642" y="2859049"/>
                <a:ext cx="126857" cy="126857"/>
              </a:xfrm>
              <a:prstGeom prst="rect">
                <a:avLst/>
              </a:prstGeom>
            </p:spPr>
          </p:pic>
          <p:pic>
            <p:nvPicPr>
              <p:cNvPr id="275" name="Picture 274" descr="\documentclass{article}&#10;\usepackage{amsmath}&#10;\pagestyle{empty}&#10;\begin{document}&#10;&#10;$g_0$&#10;&#10;&#10;\end{document}" title="IguanaTex Bitmap Display">
                <a:extLst>
                  <a:ext uri="{FF2B5EF4-FFF2-40B4-BE49-F238E27FC236}">
                    <a16:creationId xmlns:a16="http://schemas.microsoft.com/office/drawing/2014/main" id="{BDECA3B3-507C-44EF-86DE-B633667E10E8}"/>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829610" y="3050297"/>
                <a:ext cx="156572" cy="122286"/>
              </a:xfrm>
              <a:prstGeom prst="rect">
                <a:avLst/>
              </a:prstGeom>
            </p:spPr>
          </p:pic>
          <p:sp>
            <p:nvSpPr>
              <p:cNvPr id="276" name="Oval 275">
                <a:extLst>
                  <a:ext uri="{FF2B5EF4-FFF2-40B4-BE49-F238E27FC236}">
                    <a16:creationId xmlns:a16="http://schemas.microsoft.com/office/drawing/2014/main" id="{FEDAFCBF-4B3E-4D88-9F1A-9978EDD9F509}"/>
                  </a:ext>
                </a:extLst>
              </p:cNvPr>
              <p:cNvSpPr/>
              <p:nvPr/>
            </p:nvSpPr>
            <p:spPr>
              <a:xfrm>
                <a:off x="1468801" y="26786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94746B48-1CB5-4E90-85E1-808909D54B97}"/>
                  </a:ext>
                </a:extLst>
              </p:cNvPr>
              <p:cNvSpPr/>
              <p:nvPr/>
            </p:nvSpPr>
            <p:spPr>
              <a:xfrm>
                <a:off x="1629142" y="251986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B1BD2EC2-F0BC-49E3-A0BC-58547573A3F6}"/>
                  </a:ext>
                </a:extLst>
              </p:cNvPr>
              <p:cNvSpPr/>
              <p:nvPr/>
            </p:nvSpPr>
            <p:spPr>
              <a:xfrm>
                <a:off x="3747986" y="235278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99DF31D8-3B24-4048-A47C-3760CE00C48C}"/>
                  </a:ext>
                </a:extLst>
              </p:cNvPr>
              <p:cNvSpPr/>
              <p:nvPr/>
            </p:nvSpPr>
            <p:spPr>
              <a:xfrm>
                <a:off x="5958801" y="2449852"/>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BBA92A46-7368-4417-AE8E-DDCCC3FBE813}"/>
                  </a:ext>
                </a:extLst>
              </p:cNvPr>
              <p:cNvSpPr/>
              <p:nvPr/>
            </p:nvSpPr>
            <p:spPr>
              <a:xfrm>
                <a:off x="6074612" y="2319504"/>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B0C4F9E2-E683-4F6E-ACB0-E500F8BEDFE0}"/>
                  </a:ext>
                </a:extLst>
              </p:cNvPr>
              <p:cNvSpPr/>
              <p:nvPr/>
            </p:nvSpPr>
            <p:spPr>
              <a:xfrm>
                <a:off x="1875165" y="23319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EE2E9155-4679-464E-81CE-401F31DDDE23}"/>
                  </a:ext>
                </a:extLst>
              </p:cNvPr>
              <p:cNvSpPr/>
              <p:nvPr/>
            </p:nvSpPr>
            <p:spPr>
              <a:xfrm>
                <a:off x="3903130" y="250466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CE6B40EE-0ABE-4E10-9355-A4A5A0E28119}"/>
                  </a:ext>
                </a:extLst>
              </p:cNvPr>
              <p:cNvSpPr/>
              <p:nvPr/>
            </p:nvSpPr>
            <p:spPr>
              <a:xfrm>
                <a:off x="4206117" y="2596585"/>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CE52CB0F-6D73-4809-BD03-85BB5E72509E}"/>
                  </a:ext>
                </a:extLst>
              </p:cNvPr>
              <p:cNvSpPr/>
              <p:nvPr/>
            </p:nvSpPr>
            <p:spPr>
              <a:xfrm>
                <a:off x="6256937" y="2431851"/>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BAFADBE3-ACB0-46B0-9318-831D44A67745}"/>
                  </a:ext>
                </a:extLst>
              </p:cNvPr>
              <p:cNvSpPr/>
              <p:nvPr/>
            </p:nvSpPr>
            <p:spPr>
              <a:xfrm>
                <a:off x="6364906" y="2659046"/>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6" name="Picture 285" descr="\documentclass{article}&#10;\usepackage{amsmath}&#10;\pagestyle{empty}&#10;\begin{document}&#10;&#10;$g_5$&#10;&#10;&#10;\end{document}" title="IguanaTex Bitmap Display">
                <a:extLst>
                  <a:ext uri="{FF2B5EF4-FFF2-40B4-BE49-F238E27FC236}">
                    <a16:creationId xmlns:a16="http://schemas.microsoft.com/office/drawing/2014/main" id="{E917FA95-197E-4238-8CD6-25C3F72DBB4C}"/>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5627555" y="2585335"/>
                <a:ext cx="155429" cy="122286"/>
              </a:xfrm>
              <a:prstGeom prst="rect">
                <a:avLst/>
              </a:prstGeom>
            </p:spPr>
          </p:pic>
          <p:sp>
            <p:nvSpPr>
              <p:cNvPr id="287" name="Oval 286">
                <a:extLst>
                  <a:ext uri="{FF2B5EF4-FFF2-40B4-BE49-F238E27FC236}">
                    <a16:creationId xmlns:a16="http://schemas.microsoft.com/office/drawing/2014/main" id="{234AB562-4D42-4BB7-A64D-B78D8A1E10E2}"/>
                  </a:ext>
                </a:extLst>
              </p:cNvPr>
              <p:cNvSpPr/>
              <p:nvPr/>
            </p:nvSpPr>
            <p:spPr>
              <a:xfrm>
                <a:off x="969811" y="270429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TextBox 287">
                <a:extLst>
                  <a:ext uri="{FF2B5EF4-FFF2-40B4-BE49-F238E27FC236}">
                    <a16:creationId xmlns:a16="http://schemas.microsoft.com/office/drawing/2014/main" id="{631E112A-501F-4177-AB19-ED4587E295F4}"/>
                  </a:ext>
                </a:extLst>
              </p:cNvPr>
              <p:cNvSpPr txBox="1"/>
              <p:nvPr/>
            </p:nvSpPr>
            <p:spPr>
              <a:xfrm>
                <a:off x="7458441" y="2835250"/>
                <a:ext cx="544514"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Time</a:t>
                </a:r>
              </a:p>
            </p:txBody>
          </p:sp>
        </p:grpSp>
        <p:grpSp>
          <p:nvGrpSpPr>
            <p:cNvPr id="289" name="Group 288">
              <a:extLst>
                <a:ext uri="{FF2B5EF4-FFF2-40B4-BE49-F238E27FC236}">
                  <a16:creationId xmlns:a16="http://schemas.microsoft.com/office/drawing/2014/main" id="{B8806646-9DF9-4C0E-A144-AB116AA2C30C}"/>
                </a:ext>
              </a:extLst>
            </p:cNvPr>
            <p:cNvGrpSpPr/>
            <p:nvPr/>
          </p:nvGrpSpPr>
          <p:grpSpPr>
            <a:xfrm>
              <a:off x="613123" y="2401916"/>
              <a:ext cx="6927107" cy="436269"/>
              <a:chOff x="507512" y="3965537"/>
              <a:chExt cx="6927107" cy="436269"/>
            </a:xfrm>
          </p:grpSpPr>
          <p:pic>
            <p:nvPicPr>
              <p:cNvPr id="290" name="Picture 289" descr="\documentclass{article}&#10;\usepackage{amsmath}&#10;\pagestyle{empty}&#10;\begin{document}&#10;&#10;$g_0$&#10;&#10;&#10;\end{document}" title="IguanaTex Bitmap Display">
                <a:extLst>
                  <a:ext uri="{FF2B5EF4-FFF2-40B4-BE49-F238E27FC236}">
                    <a16:creationId xmlns:a16="http://schemas.microsoft.com/office/drawing/2014/main" id="{8BB32937-A2DB-4E1A-8354-0CBBA254EC58}"/>
                  </a:ext>
                </a:extLst>
              </p:cNvPr>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507512" y="4127404"/>
                <a:ext cx="300145" cy="234419"/>
              </a:xfrm>
              <a:prstGeom prst="rect">
                <a:avLst/>
              </a:prstGeom>
            </p:spPr>
          </p:pic>
          <p:pic>
            <p:nvPicPr>
              <p:cNvPr id="291" name="Picture 290">
                <a:extLst>
                  <a:ext uri="{FF2B5EF4-FFF2-40B4-BE49-F238E27FC236}">
                    <a16:creationId xmlns:a16="http://schemas.microsoft.com/office/drawing/2014/main" id="{E200984D-70F7-4685-99C6-BAB3A317A4D5}"/>
                  </a:ext>
                </a:extLst>
              </p:cNvPr>
              <p:cNvPicPr>
                <a:picLocks noChangeAspect="1"/>
              </p:cNvPicPr>
              <p:nvPr/>
            </p:nvPicPr>
            <p:blipFill>
              <a:blip r:embed="rId21"/>
              <a:stretch>
                <a:fillRect/>
              </a:stretch>
            </p:blipFill>
            <p:spPr>
              <a:xfrm>
                <a:off x="2298587" y="4038582"/>
                <a:ext cx="1020954" cy="363224"/>
              </a:xfrm>
              <a:prstGeom prst="rect">
                <a:avLst/>
              </a:prstGeom>
            </p:spPr>
          </p:pic>
          <p:pic>
            <p:nvPicPr>
              <p:cNvPr id="292" name="Picture 291">
                <a:extLst>
                  <a:ext uri="{FF2B5EF4-FFF2-40B4-BE49-F238E27FC236}">
                    <a16:creationId xmlns:a16="http://schemas.microsoft.com/office/drawing/2014/main" id="{BD49FE37-B1BE-4EBF-A89D-A18AB90CAE8F}"/>
                  </a:ext>
                </a:extLst>
              </p:cNvPr>
              <p:cNvPicPr>
                <a:picLocks noChangeAspect="1"/>
              </p:cNvPicPr>
              <p:nvPr/>
            </p:nvPicPr>
            <p:blipFill>
              <a:blip r:embed="rId22"/>
              <a:stretch>
                <a:fillRect/>
              </a:stretch>
            </p:blipFill>
            <p:spPr>
              <a:xfrm>
                <a:off x="4543779" y="4034945"/>
                <a:ext cx="1016000" cy="361462"/>
              </a:xfrm>
              <a:prstGeom prst="rect">
                <a:avLst/>
              </a:prstGeom>
            </p:spPr>
          </p:pic>
          <p:pic>
            <p:nvPicPr>
              <p:cNvPr id="293" name="Picture 292">
                <a:extLst>
                  <a:ext uri="{FF2B5EF4-FFF2-40B4-BE49-F238E27FC236}">
                    <a16:creationId xmlns:a16="http://schemas.microsoft.com/office/drawing/2014/main" id="{3245DC8D-FDD3-4135-A9AD-02A386A4B4F2}"/>
                  </a:ext>
                </a:extLst>
              </p:cNvPr>
              <p:cNvPicPr>
                <a:picLocks noChangeAspect="1"/>
              </p:cNvPicPr>
              <p:nvPr/>
            </p:nvPicPr>
            <p:blipFill>
              <a:blip r:embed="rId23"/>
              <a:stretch>
                <a:fillRect/>
              </a:stretch>
            </p:blipFill>
            <p:spPr>
              <a:xfrm>
                <a:off x="7159979" y="4132516"/>
                <a:ext cx="274640" cy="219712"/>
              </a:xfrm>
              <a:prstGeom prst="rect">
                <a:avLst/>
              </a:prstGeom>
            </p:spPr>
          </p:pic>
          <p:sp>
            <p:nvSpPr>
              <p:cNvPr id="294" name="Oval 293">
                <a:extLst>
                  <a:ext uri="{FF2B5EF4-FFF2-40B4-BE49-F238E27FC236}">
                    <a16:creationId xmlns:a16="http://schemas.microsoft.com/office/drawing/2014/main" id="{864B14C1-9570-42C5-9196-39E6527F5887}"/>
                  </a:ext>
                </a:extLst>
              </p:cNvPr>
              <p:cNvSpPr/>
              <p:nvPr/>
            </p:nvSpPr>
            <p:spPr>
              <a:xfrm>
                <a:off x="947239" y="417183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3D75DD0B-4BF4-4A06-A456-BBDFCFDE7011}"/>
                  </a:ext>
                </a:extLst>
              </p:cNvPr>
              <p:cNvSpPr/>
              <p:nvPr/>
            </p:nvSpPr>
            <p:spPr>
              <a:xfrm>
                <a:off x="1213309" y="417183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6" name="Oval 295">
                <a:extLst>
                  <a:ext uri="{FF2B5EF4-FFF2-40B4-BE49-F238E27FC236}">
                    <a16:creationId xmlns:a16="http://schemas.microsoft.com/office/drawing/2014/main" id="{18308BC6-06DA-400F-86EC-C85F0E8D03BD}"/>
                  </a:ext>
                </a:extLst>
              </p:cNvPr>
              <p:cNvSpPr/>
              <p:nvPr/>
            </p:nvSpPr>
            <p:spPr>
              <a:xfrm>
                <a:off x="3550609" y="4179720"/>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E874120E-7EAD-425D-922A-1BDB67C17014}"/>
                  </a:ext>
                </a:extLst>
              </p:cNvPr>
              <p:cNvSpPr/>
              <p:nvPr/>
            </p:nvSpPr>
            <p:spPr>
              <a:xfrm>
                <a:off x="6080223" y="4173208"/>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B8A87C09-3969-481C-8B6D-4DD03B214102}"/>
                  </a:ext>
                </a:extLst>
              </p:cNvPr>
              <p:cNvSpPr/>
              <p:nvPr/>
            </p:nvSpPr>
            <p:spPr>
              <a:xfrm>
                <a:off x="3800747" y="4184538"/>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6ABD252E-E902-4A02-ABF0-5560775D34E9}"/>
                  </a:ext>
                </a:extLst>
              </p:cNvPr>
              <p:cNvSpPr/>
              <p:nvPr/>
            </p:nvSpPr>
            <p:spPr>
              <a:xfrm>
                <a:off x="6346997" y="4176071"/>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0" name="Oval 299">
                <a:extLst>
                  <a:ext uri="{FF2B5EF4-FFF2-40B4-BE49-F238E27FC236}">
                    <a16:creationId xmlns:a16="http://schemas.microsoft.com/office/drawing/2014/main" id="{0310362E-8CC3-487A-86FF-E93FACD4E5A1}"/>
                  </a:ext>
                </a:extLst>
              </p:cNvPr>
              <p:cNvSpPr/>
              <p:nvPr/>
            </p:nvSpPr>
            <p:spPr>
              <a:xfrm>
                <a:off x="1212849" y="39782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1" name="Oval 300">
                <a:extLst>
                  <a:ext uri="{FF2B5EF4-FFF2-40B4-BE49-F238E27FC236}">
                    <a16:creationId xmlns:a16="http://schemas.microsoft.com/office/drawing/2014/main" id="{D734E9F8-1C74-4C75-BA81-AF632116F70B}"/>
                  </a:ext>
                </a:extLst>
              </p:cNvPr>
              <p:cNvSpPr/>
              <p:nvPr/>
            </p:nvSpPr>
            <p:spPr>
              <a:xfrm>
                <a:off x="947239" y="39782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2" name="Oval 301">
                <a:extLst>
                  <a:ext uri="{FF2B5EF4-FFF2-40B4-BE49-F238E27FC236}">
                    <a16:creationId xmlns:a16="http://schemas.microsoft.com/office/drawing/2014/main" id="{7CD4F3D2-C18F-43AC-B03E-631AC819835E}"/>
                  </a:ext>
                </a:extLst>
              </p:cNvPr>
              <p:cNvSpPr/>
              <p:nvPr/>
            </p:nvSpPr>
            <p:spPr>
              <a:xfrm>
                <a:off x="3554457" y="39782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D2D0149B-F717-4370-8FD8-84FDF9EEAB20}"/>
                  </a:ext>
                </a:extLst>
              </p:cNvPr>
              <p:cNvSpPr/>
              <p:nvPr/>
            </p:nvSpPr>
            <p:spPr>
              <a:xfrm>
                <a:off x="6072301" y="3965537"/>
                <a:ext cx="123115" cy="113416"/>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6B7CA16C-B622-4685-BFAA-BCA2F4D54394}"/>
                  </a:ext>
                </a:extLst>
              </p:cNvPr>
              <p:cNvSpPr/>
              <p:nvPr/>
            </p:nvSpPr>
            <p:spPr>
              <a:xfrm>
                <a:off x="6346997" y="3965537"/>
                <a:ext cx="114792" cy="11341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9" name="Group 108">
            <a:extLst>
              <a:ext uri="{FF2B5EF4-FFF2-40B4-BE49-F238E27FC236}">
                <a16:creationId xmlns:a16="http://schemas.microsoft.com/office/drawing/2014/main" id="{91B2539E-A178-49BD-BE53-63A31AD450C8}"/>
              </a:ext>
            </a:extLst>
          </p:cNvPr>
          <p:cNvGrpSpPr/>
          <p:nvPr/>
        </p:nvGrpSpPr>
        <p:grpSpPr>
          <a:xfrm>
            <a:off x="188798" y="5983696"/>
            <a:ext cx="5550399" cy="489457"/>
            <a:chOff x="830214" y="6079274"/>
            <a:chExt cx="7400531" cy="652609"/>
          </a:xfrm>
        </p:grpSpPr>
        <p:sp>
          <p:nvSpPr>
            <p:cNvPr id="110" name="TextBox 109">
              <a:extLst>
                <a:ext uri="{FF2B5EF4-FFF2-40B4-BE49-F238E27FC236}">
                  <a16:creationId xmlns:a16="http://schemas.microsoft.com/office/drawing/2014/main" id="{9CCF09AF-74D2-4173-A01A-D68382A1BE8A}"/>
                </a:ext>
              </a:extLst>
            </p:cNvPr>
            <p:cNvSpPr txBox="1"/>
            <p:nvPr/>
          </p:nvSpPr>
          <p:spPr>
            <a:xfrm>
              <a:off x="4763453" y="6079274"/>
              <a:ext cx="3467292" cy="61555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Balloon contents</a:t>
              </a:r>
            </a:p>
          </p:txBody>
        </p:sp>
        <p:sp>
          <p:nvSpPr>
            <p:cNvPr id="111" name="TextBox 110">
              <a:extLst>
                <a:ext uri="{FF2B5EF4-FFF2-40B4-BE49-F238E27FC236}">
                  <a16:creationId xmlns:a16="http://schemas.microsoft.com/office/drawing/2014/main" id="{05C6B87F-6B75-498D-B35F-C058C2B7B5FD}"/>
                </a:ext>
              </a:extLst>
            </p:cNvPr>
            <p:cNvSpPr txBox="1"/>
            <p:nvPr/>
          </p:nvSpPr>
          <p:spPr>
            <a:xfrm>
              <a:off x="830214" y="6116329"/>
              <a:ext cx="3242349" cy="615554"/>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Spawn vector</a:t>
              </a:r>
            </a:p>
          </p:txBody>
        </p:sp>
        <p:pic>
          <p:nvPicPr>
            <p:cNvPr id="112" name="Picture 111" descr="\documentclass{article}&#10;\usepackage{amsmath}&#10;\pagestyle{empty}&#10;\begin{document}&#10;&#10;&#10;$\cong$&#10;&#10;\end{document}" title="IguanaTex Bitmap Display">
              <a:extLst>
                <a:ext uri="{FF2B5EF4-FFF2-40B4-BE49-F238E27FC236}">
                  <a16:creationId xmlns:a16="http://schemas.microsoft.com/office/drawing/2014/main" id="{1BAF080F-90F5-4F1D-B282-E3B9B072DD38}"/>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4072563" y="6212739"/>
              <a:ext cx="454259" cy="376504"/>
            </a:xfrm>
            <a:prstGeom prst="rect">
              <a:avLst/>
            </a:prstGeom>
          </p:spPr>
        </p:pic>
      </p:grpSp>
      <p:sp>
        <p:nvSpPr>
          <p:cNvPr id="113" name="TextBox 112">
            <a:extLst>
              <a:ext uri="{FF2B5EF4-FFF2-40B4-BE49-F238E27FC236}">
                <a16:creationId xmlns:a16="http://schemas.microsoft.com/office/drawing/2014/main" id="{7ED4C141-5935-4F8F-8BF6-A01B77C1F2E2}"/>
              </a:ext>
            </a:extLst>
          </p:cNvPr>
          <p:cNvSpPr txBox="1"/>
          <p:nvPr/>
        </p:nvSpPr>
        <p:spPr>
          <a:xfrm>
            <a:off x="573036" y="3991721"/>
            <a:ext cx="196268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Spawn vector</a:t>
            </a:r>
          </a:p>
        </p:txBody>
      </p:sp>
      <p:grpSp>
        <p:nvGrpSpPr>
          <p:cNvPr id="114" name="Group 113">
            <a:extLst>
              <a:ext uri="{FF2B5EF4-FFF2-40B4-BE49-F238E27FC236}">
                <a16:creationId xmlns:a16="http://schemas.microsoft.com/office/drawing/2014/main" id="{3D43C437-BE05-48E6-AC59-4236CF2EC133}"/>
              </a:ext>
            </a:extLst>
          </p:cNvPr>
          <p:cNvGrpSpPr/>
          <p:nvPr/>
        </p:nvGrpSpPr>
        <p:grpSpPr>
          <a:xfrm>
            <a:off x="6347403" y="3365177"/>
            <a:ext cx="2809605" cy="923330"/>
            <a:chOff x="6422327" y="5283910"/>
            <a:chExt cx="3746140" cy="1231108"/>
          </a:xfrm>
        </p:grpSpPr>
        <p:cxnSp>
          <p:nvCxnSpPr>
            <p:cNvPr id="115" name="Straight Arrow Connector 114">
              <a:extLst>
                <a:ext uri="{FF2B5EF4-FFF2-40B4-BE49-F238E27FC236}">
                  <a16:creationId xmlns:a16="http://schemas.microsoft.com/office/drawing/2014/main" id="{CE01C7A1-D0A0-4985-8D00-72FC2A1EC65D}"/>
                </a:ext>
              </a:extLst>
            </p:cNvPr>
            <p:cNvCxnSpPr>
              <a:cxnSpLocks/>
            </p:cNvCxnSpPr>
            <p:nvPr/>
          </p:nvCxnSpPr>
          <p:spPr>
            <a:xfrm flipH="1">
              <a:off x="6422327" y="5663617"/>
              <a:ext cx="812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9D2DDAD-C6A5-46F3-86A6-B57AC15D74A7}"/>
                </a:ext>
              </a:extLst>
            </p:cNvPr>
            <p:cNvSpPr txBox="1"/>
            <p:nvPr/>
          </p:nvSpPr>
          <p:spPr>
            <a:xfrm>
              <a:off x="7356811" y="5283910"/>
              <a:ext cx="2811656" cy="1231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Differently coloured counters for different segments</a:t>
              </a:r>
            </a:p>
          </p:txBody>
        </p:sp>
      </p:grpSp>
      <p:grpSp>
        <p:nvGrpSpPr>
          <p:cNvPr id="117" name="Group 116">
            <a:extLst>
              <a:ext uri="{FF2B5EF4-FFF2-40B4-BE49-F238E27FC236}">
                <a16:creationId xmlns:a16="http://schemas.microsoft.com/office/drawing/2014/main" id="{A2709D23-ECF7-42F2-BC26-6245A8E86C36}"/>
              </a:ext>
            </a:extLst>
          </p:cNvPr>
          <p:cNvGrpSpPr/>
          <p:nvPr/>
        </p:nvGrpSpPr>
        <p:grpSpPr>
          <a:xfrm>
            <a:off x="5112458" y="3161040"/>
            <a:ext cx="1179765" cy="1175650"/>
            <a:chOff x="3979858" y="4875335"/>
            <a:chExt cx="1179765" cy="1175650"/>
          </a:xfrm>
        </p:grpSpPr>
        <p:sp>
          <p:nvSpPr>
            <p:cNvPr id="133" name="Speech Bubble: Oval 132">
              <a:extLst>
                <a:ext uri="{FF2B5EF4-FFF2-40B4-BE49-F238E27FC236}">
                  <a16:creationId xmlns:a16="http://schemas.microsoft.com/office/drawing/2014/main" id="{0EB48256-0DE2-4C01-A029-DB0A9E699EF0}"/>
                </a:ext>
              </a:extLst>
            </p:cNvPr>
            <p:cNvSpPr/>
            <p:nvPr/>
          </p:nvSpPr>
          <p:spPr>
            <a:xfrm>
              <a:off x="3979858" y="4875335"/>
              <a:ext cx="1179765" cy="1175650"/>
            </a:xfrm>
            <a:prstGeom prst="wedgeEllipseCallout">
              <a:avLst>
                <a:gd name="adj1" fmla="val 3425"/>
                <a:gd name="adj2" fmla="val 660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19" name="Oval 118">
              <a:extLst>
                <a:ext uri="{FF2B5EF4-FFF2-40B4-BE49-F238E27FC236}">
                  <a16:creationId xmlns:a16="http://schemas.microsoft.com/office/drawing/2014/main" id="{2B053A28-E7CB-4809-80F7-CDAB99A9531D}"/>
                </a:ext>
              </a:extLst>
            </p:cNvPr>
            <p:cNvSpPr/>
            <p:nvPr/>
          </p:nvSpPr>
          <p:spPr>
            <a:xfrm>
              <a:off x="4026470" y="5479689"/>
              <a:ext cx="102031" cy="97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0" name="Oval 119">
              <a:extLst>
                <a:ext uri="{FF2B5EF4-FFF2-40B4-BE49-F238E27FC236}">
                  <a16:creationId xmlns:a16="http://schemas.microsoft.com/office/drawing/2014/main" id="{694AD988-CADA-4334-A5E2-FEA8A0EBC3C2}"/>
                </a:ext>
              </a:extLst>
            </p:cNvPr>
            <p:cNvSpPr/>
            <p:nvPr/>
          </p:nvSpPr>
          <p:spPr>
            <a:xfrm>
              <a:off x="4054626" y="5240668"/>
              <a:ext cx="102031" cy="97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2" name="Oval 121">
              <a:extLst>
                <a:ext uri="{FF2B5EF4-FFF2-40B4-BE49-F238E27FC236}">
                  <a16:creationId xmlns:a16="http://schemas.microsoft.com/office/drawing/2014/main" id="{7A80CDED-3091-467E-97D1-8DC06F2447D0}"/>
                </a:ext>
              </a:extLst>
            </p:cNvPr>
            <p:cNvSpPr/>
            <p:nvPr/>
          </p:nvSpPr>
          <p:spPr>
            <a:xfrm>
              <a:off x="4241942" y="5486109"/>
              <a:ext cx="102031" cy="976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3" name="Oval 122">
              <a:extLst>
                <a:ext uri="{FF2B5EF4-FFF2-40B4-BE49-F238E27FC236}">
                  <a16:creationId xmlns:a16="http://schemas.microsoft.com/office/drawing/2014/main" id="{DDFF0F07-7495-42C7-95C7-BAE25A150FB9}"/>
                </a:ext>
              </a:extLst>
            </p:cNvPr>
            <p:cNvSpPr/>
            <p:nvPr/>
          </p:nvSpPr>
          <p:spPr>
            <a:xfrm>
              <a:off x="4253574" y="5240668"/>
              <a:ext cx="102031" cy="976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4" name="Oval 123">
              <a:extLst>
                <a:ext uri="{FF2B5EF4-FFF2-40B4-BE49-F238E27FC236}">
                  <a16:creationId xmlns:a16="http://schemas.microsoft.com/office/drawing/2014/main" id="{8445217E-0C69-480D-B359-7D979158F348}"/>
                </a:ext>
              </a:extLst>
            </p:cNvPr>
            <p:cNvSpPr/>
            <p:nvPr/>
          </p:nvSpPr>
          <p:spPr>
            <a:xfrm>
              <a:off x="4420844" y="5481687"/>
              <a:ext cx="102031" cy="976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5" name="Oval 124">
              <a:extLst>
                <a:ext uri="{FF2B5EF4-FFF2-40B4-BE49-F238E27FC236}">
                  <a16:creationId xmlns:a16="http://schemas.microsoft.com/office/drawing/2014/main" id="{A8A6EEF8-6991-4F4F-9178-42666D5D0D7E}"/>
                </a:ext>
              </a:extLst>
            </p:cNvPr>
            <p:cNvSpPr/>
            <p:nvPr/>
          </p:nvSpPr>
          <p:spPr>
            <a:xfrm>
              <a:off x="4420844" y="5247885"/>
              <a:ext cx="102031" cy="976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7" name="Oval 126">
              <a:extLst>
                <a:ext uri="{FF2B5EF4-FFF2-40B4-BE49-F238E27FC236}">
                  <a16:creationId xmlns:a16="http://schemas.microsoft.com/office/drawing/2014/main" id="{7554E554-DF1A-4A89-8023-E45128D7FFA2}"/>
                </a:ext>
              </a:extLst>
            </p:cNvPr>
            <p:cNvSpPr/>
            <p:nvPr/>
          </p:nvSpPr>
          <p:spPr>
            <a:xfrm>
              <a:off x="4610765" y="5479689"/>
              <a:ext cx="102031" cy="976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8" name="Oval 127">
              <a:extLst>
                <a:ext uri="{FF2B5EF4-FFF2-40B4-BE49-F238E27FC236}">
                  <a16:creationId xmlns:a16="http://schemas.microsoft.com/office/drawing/2014/main" id="{DBD2D782-A315-4D68-BA45-CABAAFFDCB3A}"/>
                </a:ext>
              </a:extLst>
            </p:cNvPr>
            <p:cNvSpPr/>
            <p:nvPr/>
          </p:nvSpPr>
          <p:spPr>
            <a:xfrm>
              <a:off x="4815931" y="5294888"/>
              <a:ext cx="102031" cy="97691"/>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0" name="Oval 129">
              <a:extLst>
                <a:ext uri="{FF2B5EF4-FFF2-40B4-BE49-F238E27FC236}">
                  <a16:creationId xmlns:a16="http://schemas.microsoft.com/office/drawing/2014/main" id="{492AFD34-4495-4E8A-831F-9B1A573E27B4}"/>
                </a:ext>
              </a:extLst>
            </p:cNvPr>
            <p:cNvSpPr/>
            <p:nvPr/>
          </p:nvSpPr>
          <p:spPr>
            <a:xfrm>
              <a:off x="4815931" y="5506799"/>
              <a:ext cx="102031" cy="97691"/>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1" name="Oval 130">
              <a:extLst>
                <a:ext uri="{FF2B5EF4-FFF2-40B4-BE49-F238E27FC236}">
                  <a16:creationId xmlns:a16="http://schemas.microsoft.com/office/drawing/2014/main" id="{1107BEEE-C63D-4D34-A1B8-BE1419FA4DF8}"/>
                </a:ext>
              </a:extLst>
            </p:cNvPr>
            <p:cNvSpPr/>
            <p:nvPr/>
          </p:nvSpPr>
          <p:spPr>
            <a:xfrm>
              <a:off x="4967889" y="5506799"/>
              <a:ext cx="102031" cy="976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2" name="Oval 131">
              <a:extLst>
                <a:ext uri="{FF2B5EF4-FFF2-40B4-BE49-F238E27FC236}">
                  <a16:creationId xmlns:a16="http://schemas.microsoft.com/office/drawing/2014/main" id="{049283A0-2589-4972-8A1E-23806EB1C7B5}"/>
                </a:ext>
              </a:extLst>
            </p:cNvPr>
            <p:cNvSpPr/>
            <p:nvPr/>
          </p:nvSpPr>
          <p:spPr>
            <a:xfrm>
              <a:off x="4977812" y="5308397"/>
              <a:ext cx="102031" cy="9769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Tree>
    <p:extLst>
      <p:ext uri="{BB962C8B-B14F-4D97-AF65-F5344CB8AC3E}">
        <p14:creationId xmlns:p14="http://schemas.microsoft.com/office/powerpoint/2010/main" val="6655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2"/>
                                        </p:tgtEl>
                                        <p:attrNameLst>
                                          <p:attrName>style.visibility</p:attrName>
                                        </p:attrNameLst>
                                      </p:cBhvr>
                                      <p:to>
                                        <p:strVal val="visible"/>
                                      </p:to>
                                    </p:set>
                                    <p:animEffect transition="in" filter="fade">
                                      <p:cBhvr>
                                        <p:cTn id="35" dur="500"/>
                                        <p:tgtEl>
                                          <p:spTgt spid="2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fade">
                                      <p:cBhvr>
                                        <p:cTn id="40" dur="50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232" grpId="0"/>
      <p:bldP spid="1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54D8-2ED8-4FC2-BD0C-4501BC5773F4}"/>
              </a:ext>
            </a:extLst>
          </p:cNvPr>
          <p:cNvSpPr>
            <a:spLocks noGrp="1"/>
          </p:cNvSpPr>
          <p:nvPr>
            <p:ph type="title"/>
          </p:nvPr>
        </p:nvSpPr>
        <p:spPr/>
        <p:txBody>
          <a:bodyPr/>
          <a:lstStyle/>
          <a:p>
            <a:r>
              <a:rPr lang="en-IN" sz="3300" dirty="0">
                <a:solidFill>
                  <a:schemeClr val="tx1"/>
                </a:solidFill>
              </a:rPr>
              <a:t>Reducing Fairness in Programs to Fairness in VASSB</a:t>
            </a:r>
          </a:p>
        </p:txBody>
      </p:sp>
      <p:grpSp>
        <p:nvGrpSpPr>
          <p:cNvPr id="14" name="Group 13">
            <a:extLst>
              <a:ext uri="{FF2B5EF4-FFF2-40B4-BE49-F238E27FC236}">
                <a16:creationId xmlns:a16="http://schemas.microsoft.com/office/drawing/2014/main" id="{8FABD796-8868-4FD6-9BAE-C642B4E184EC}"/>
              </a:ext>
            </a:extLst>
          </p:cNvPr>
          <p:cNvGrpSpPr/>
          <p:nvPr/>
        </p:nvGrpSpPr>
        <p:grpSpPr>
          <a:xfrm>
            <a:off x="685800" y="2057400"/>
            <a:ext cx="7248669" cy="830997"/>
            <a:chOff x="685800" y="2057400"/>
            <a:chExt cx="7248669" cy="830997"/>
          </a:xfrm>
        </p:grpSpPr>
        <p:sp>
          <p:nvSpPr>
            <p:cNvPr id="6" name="TextBox 5">
              <a:extLst>
                <a:ext uri="{FF2B5EF4-FFF2-40B4-BE49-F238E27FC236}">
                  <a16:creationId xmlns:a16="http://schemas.microsoft.com/office/drawing/2014/main" id="{E2BF8B2C-D1BD-4F3D-9FC0-2FC0C7A9B84C}"/>
                </a:ext>
              </a:extLst>
            </p:cNvPr>
            <p:cNvSpPr txBox="1"/>
            <p:nvPr/>
          </p:nvSpPr>
          <p:spPr>
            <a:xfrm>
              <a:off x="685800" y="2209800"/>
              <a:ext cx="2895600" cy="649088"/>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Schedulable thread</a:t>
              </a:r>
            </a:p>
            <a:p>
              <a:pPr algn="l"/>
              <a:r>
                <a:rPr lang="en-IN" sz="2400" dirty="0">
                  <a:latin typeface="Calibri" panose="020F0502020204030204" pitchFamily="34" charset="0"/>
                  <a:cs typeface="Calibri" panose="020F0502020204030204" pitchFamily="34" charset="0"/>
                </a:rPr>
                <a:t>eventually scheduled</a:t>
              </a:r>
            </a:p>
          </p:txBody>
        </p:sp>
        <p:sp>
          <p:nvSpPr>
            <p:cNvPr id="8" name="TextBox 7">
              <a:extLst>
                <a:ext uri="{FF2B5EF4-FFF2-40B4-BE49-F238E27FC236}">
                  <a16:creationId xmlns:a16="http://schemas.microsoft.com/office/drawing/2014/main" id="{E30E1634-5EF2-4EC4-B840-156C6F0085FC}"/>
                </a:ext>
              </a:extLst>
            </p:cNvPr>
            <p:cNvSpPr txBox="1"/>
            <p:nvPr/>
          </p:nvSpPr>
          <p:spPr>
            <a:xfrm>
              <a:off x="5334000" y="2057400"/>
              <a:ext cx="2600469" cy="830997"/>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err="1">
                  <a:solidFill>
                    <a:prstClr val="black"/>
                  </a:solidFill>
                  <a:latin typeface="Calibri" panose="020F0502020204030204"/>
                </a:rPr>
                <a:t>Deflatable</a:t>
              </a:r>
              <a:r>
                <a:rPr kumimoji="0" lang="en-IN" sz="2400" dirty="0">
                  <a:solidFill>
                    <a:prstClr val="black"/>
                  </a:solidFill>
                  <a:latin typeface="Calibri" panose="020F0502020204030204"/>
                </a:rPr>
                <a:t> balloon eventually deflated</a:t>
              </a:r>
            </a:p>
          </p:txBody>
        </p:sp>
        <p:pic>
          <p:nvPicPr>
            <p:cNvPr id="10" name="Picture 9" descr="\documentclass{article}&#10;\usepackage{amsmath}&#10;\pagestyle{empty}&#10;\begin{document}&#10;&#10;&#10;$\cong$&#10;&#10;\end{document}" title="IguanaTex Bitmap Display">
              <a:extLst>
                <a:ext uri="{FF2B5EF4-FFF2-40B4-BE49-F238E27FC236}">
                  <a16:creationId xmlns:a16="http://schemas.microsoft.com/office/drawing/2014/main" id="{D09F6008-F7A6-4126-B74D-9C99318F4B34}"/>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194728" y="2329681"/>
              <a:ext cx="367747" cy="304800"/>
            </a:xfrm>
            <a:prstGeom prst="rect">
              <a:avLst/>
            </a:prstGeom>
          </p:spPr>
        </p:pic>
      </p:grpSp>
      <p:sp>
        <p:nvSpPr>
          <p:cNvPr id="12" name="TextBox 11">
            <a:extLst>
              <a:ext uri="{FF2B5EF4-FFF2-40B4-BE49-F238E27FC236}">
                <a16:creationId xmlns:a16="http://schemas.microsoft.com/office/drawing/2014/main" id="{90E4C693-5F11-4D79-A448-4F05CB5AB2B4}"/>
              </a:ext>
            </a:extLst>
          </p:cNvPr>
          <p:cNvSpPr txBox="1"/>
          <p:nvPr/>
        </p:nvSpPr>
        <p:spPr>
          <a:xfrm>
            <a:off x="1524000" y="1556871"/>
            <a:ext cx="2600469" cy="52322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800" dirty="0">
                <a:solidFill>
                  <a:prstClr val="black"/>
                </a:solidFill>
                <a:latin typeface="Calibri" panose="020F0502020204030204"/>
              </a:rPr>
              <a:t>Program</a:t>
            </a:r>
          </a:p>
        </p:txBody>
      </p:sp>
      <p:sp>
        <p:nvSpPr>
          <p:cNvPr id="13" name="TextBox 12">
            <a:extLst>
              <a:ext uri="{FF2B5EF4-FFF2-40B4-BE49-F238E27FC236}">
                <a16:creationId xmlns:a16="http://schemas.microsoft.com/office/drawing/2014/main" id="{F03B7BAA-CCF0-42D9-8785-DECD39A78C52}"/>
              </a:ext>
            </a:extLst>
          </p:cNvPr>
          <p:cNvSpPr txBox="1"/>
          <p:nvPr/>
        </p:nvSpPr>
        <p:spPr>
          <a:xfrm>
            <a:off x="5877069" y="1552475"/>
            <a:ext cx="2600469" cy="52322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800" dirty="0">
                <a:solidFill>
                  <a:prstClr val="black"/>
                </a:solidFill>
                <a:latin typeface="Calibri" panose="020F0502020204030204"/>
              </a:rPr>
              <a:t>VASSB</a:t>
            </a:r>
          </a:p>
        </p:txBody>
      </p:sp>
      <p:grpSp>
        <p:nvGrpSpPr>
          <p:cNvPr id="15" name="Group 14">
            <a:extLst>
              <a:ext uri="{FF2B5EF4-FFF2-40B4-BE49-F238E27FC236}">
                <a16:creationId xmlns:a16="http://schemas.microsoft.com/office/drawing/2014/main" id="{61019DF7-143A-4A3A-BF44-1FB90B92DE56}"/>
              </a:ext>
            </a:extLst>
          </p:cNvPr>
          <p:cNvGrpSpPr/>
          <p:nvPr/>
        </p:nvGrpSpPr>
        <p:grpSpPr>
          <a:xfrm>
            <a:off x="685800" y="3215611"/>
            <a:ext cx="7248669" cy="461665"/>
            <a:chOff x="685800" y="2057400"/>
            <a:chExt cx="7248669" cy="461665"/>
          </a:xfrm>
        </p:grpSpPr>
        <p:sp>
          <p:nvSpPr>
            <p:cNvPr id="16" name="TextBox 15">
              <a:extLst>
                <a:ext uri="{FF2B5EF4-FFF2-40B4-BE49-F238E27FC236}">
                  <a16:creationId xmlns:a16="http://schemas.microsoft.com/office/drawing/2014/main" id="{718B7D92-A32B-43B2-B749-CBD5D8ADDDC7}"/>
                </a:ext>
              </a:extLst>
            </p:cNvPr>
            <p:cNvSpPr txBox="1"/>
            <p:nvPr/>
          </p:nvSpPr>
          <p:spPr>
            <a:xfrm>
              <a:off x="685800" y="2209800"/>
              <a:ext cx="2895600" cy="298223"/>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Global state</a:t>
              </a:r>
            </a:p>
          </p:txBody>
        </p:sp>
        <p:sp>
          <p:nvSpPr>
            <p:cNvPr id="17" name="TextBox 16">
              <a:extLst>
                <a:ext uri="{FF2B5EF4-FFF2-40B4-BE49-F238E27FC236}">
                  <a16:creationId xmlns:a16="http://schemas.microsoft.com/office/drawing/2014/main" id="{FE72FC53-2FFA-4280-89C6-368BEB48254C}"/>
                </a:ext>
              </a:extLst>
            </p:cNvPr>
            <p:cNvSpPr txBox="1"/>
            <p:nvPr/>
          </p:nvSpPr>
          <p:spPr>
            <a:xfrm>
              <a:off x="5334000" y="2057400"/>
              <a:ext cx="260046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Global state</a:t>
              </a:r>
            </a:p>
          </p:txBody>
        </p:sp>
        <p:pic>
          <p:nvPicPr>
            <p:cNvPr id="18" name="Picture 17" descr="\documentclass{article}&#10;\usepackage{amsmath}&#10;\pagestyle{empty}&#10;\begin{document}&#10;&#10;&#10;$\cong$&#10;&#10;\end{document}" title="IguanaTex Bitmap Display">
              <a:extLst>
                <a:ext uri="{FF2B5EF4-FFF2-40B4-BE49-F238E27FC236}">
                  <a16:creationId xmlns:a16="http://schemas.microsoft.com/office/drawing/2014/main" id="{6607FB2A-1B4C-436B-862C-76E8F0A9B7AE}"/>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194728" y="2112749"/>
              <a:ext cx="367747" cy="304800"/>
            </a:xfrm>
            <a:prstGeom prst="rect">
              <a:avLst/>
            </a:prstGeom>
          </p:spPr>
        </p:pic>
      </p:grpSp>
      <p:grpSp>
        <p:nvGrpSpPr>
          <p:cNvPr id="19" name="Group 18">
            <a:extLst>
              <a:ext uri="{FF2B5EF4-FFF2-40B4-BE49-F238E27FC236}">
                <a16:creationId xmlns:a16="http://schemas.microsoft.com/office/drawing/2014/main" id="{F6418A2B-BA36-49AF-B636-04B7380798DA}"/>
              </a:ext>
            </a:extLst>
          </p:cNvPr>
          <p:cNvGrpSpPr/>
          <p:nvPr/>
        </p:nvGrpSpPr>
        <p:grpSpPr>
          <a:xfrm>
            <a:off x="713642" y="4109795"/>
            <a:ext cx="7248081" cy="684693"/>
            <a:chOff x="686388" y="2057400"/>
            <a:chExt cx="7248081" cy="684693"/>
          </a:xfrm>
        </p:grpSpPr>
        <p:sp>
          <p:nvSpPr>
            <p:cNvPr id="20" name="TextBox 19">
              <a:extLst>
                <a:ext uri="{FF2B5EF4-FFF2-40B4-BE49-F238E27FC236}">
                  <a16:creationId xmlns:a16="http://schemas.microsoft.com/office/drawing/2014/main" id="{332F4541-0424-4B79-B3FC-7AA2A2634600}"/>
                </a:ext>
              </a:extLst>
            </p:cNvPr>
            <p:cNvSpPr txBox="1"/>
            <p:nvPr/>
          </p:nvSpPr>
          <p:spPr>
            <a:xfrm>
              <a:off x="686388" y="2093005"/>
              <a:ext cx="3249346" cy="649088"/>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Newly spawned inactive</a:t>
              </a:r>
            </a:p>
            <a:p>
              <a:pPr algn="l"/>
              <a:r>
                <a:rPr lang="en-IN" sz="2400" dirty="0">
                  <a:latin typeface="Calibri" panose="020F0502020204030204" pitchFamily="34" charset="0"/>
                  <a:cs typeface="Calibri" panose="020F0502020204030204" pitchFamily="34" charset="0"/>
                </a:rPr>
                <a:t> threads</a:t>
              </a:r>
            </a:p>
          </p:txBody>
        </p:sp>
        <p:sp>
          <p:nvSpPr>
            <p:cNvPr id="21" name="TextBox 20">
              <a:extLst>
                <a:ext uri="{FF2B5EF4-FFF2-40B4-BE49-F238E27FC236}">
                  <a16:creationId xmlns:a16="http://schemas.microsoft.com/office/drawing/2014/main" id="{402670C6-4732-40EC-ADF9-02F8F87A7B4E}"/>
                </a:ext>
              </a:extLst>
            </p:cNvPr>
            <p:cNvSpPr txBox="1"/>
            <p:nvPr/>
          </p:nvSpPr>
          <p:spPr>
            <a:xfrm>
              <a:off x="5334000" y="2057400"/>
              <a:ext cx="260046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Counters</a:t>
              </a:r>
            </a:p>
          </p:txBody>
        </p:sp>
        <p:pic>
          <p:nvPicPr>
            <p:cNvPr id="22" name="Picture 21" descr="\documentclass{article}&#10;\usepackage{amsmath}&#10;\pagestyle{empty}&#10;\begin{document}&#10;&#10;&#10;$\cong$&#10;&#10;\end{document}" title="IguanaTex Bitmap Display">
              <a:extLst>
                <a:ext uri="{FF2B5EF4-FFF2-40B4-BE49-F238E27FC236}">
                  <a16:creationId xmlns:a16="http://schemas.microsoft.com/office/drawing/2014/main" id="{EC5431AC-6D0D-45F2-8D4A-F5874FB97414}"/>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194728" y="2112749"/>
              <a:ext cx="367747" cy="304800"/>
            </a:xfrm>
            <a:prstGeom prst="rect">
              <a:avLst/>
            </a:prstGeom>
          </p:spPr>
        </p:pic>
      </p:grpSp>
      <p:grpSp>
        <p:nvGrpSpPr>
          <p:cNvPr id="3" name="Group 2">
            <a:extLst>
              <a:ext uri="{FF2B5EF4-FFF2-40B4-BE49-F238E27FC236}">
                <a16:creationId xmlns:a16="http://schemas.microsoft.com/office/drawing/2014/main" id="{7A9BBDDD-1BB4-4B95-997C-8A6BDC68C8BE}"/>
              </a:ext>
            </a:extLst>
          </p:cNvPr>
          <p:cNvGrpSpPr/>
          <p:nvPr/>
        </p:nvGrpSpPr>
        <p:grpSpPr>
          <a:xfrm>
            <a:off x="597714" y="5120985"/>
            <a:ext cx="8102477" cy="461666"/>
            <a:chOff x="597714" y="5120985"/>
            <a:chExt cx="8102477" cy="461666"/>
          </a:xfrm>
        </p:grpSpPr>
        <p:sp>
          <p:nvSpPr>
            <p:cNvPr id="26" name="TextBox 25">
              <a:extLst>
                <a:ext uri="{FF2B5EF4-FFF2-40B4-BE49-F238E27FC236}">
                  <a16:creationId xmlns:a16="http://schemas.microsoft.com/office/drawing/2014/main" id="{147A9B79-4E54-4C9B-9963-119B93310C09}"/>
                </a:ext>
              </a:extLst>
            </p:cNvPr>
            <p:cNvSpPr txBox="1"/>
            <p:nvPr/>
          </p:nvSpPr>
          <p:spPr>
            <a:xfrm>
              <a:off x="5369721" y="5120985"/>
              <a:ext cx="333047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Balloon contents</a:t>
              </a:r>
            </a:p>
          </p:txBody>
        </p:sp>
        <p:sp>
          <p:nvSpPr>
            <p:cNvPr id="27" name="TextBox 26">
              <a:extLst>
                <a:ext uri="{FF2B5EF4-FFF2-40B4-BE49-F238E27FC236}">
                  <a16:creationId xmlns:a16="http://schemas.microsoft.com/office/drawing/2014/main" id="{1863320F-2C52-4B39-A884-C990FD6167BA}"/>
                </a:ext>
              </a:extLst>
            </p:cNvPr>
            <p:cNvSpPr txBox="1"/>
            <p:nvPr/>
          </p:nvSpPr>
          <p:spPr>
            <a:xfrm>
              <a:off x="597714" y="5120985"/>
              <a:ext cx="3780887" cy="461666"/>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Spawn vector of a thread</a:t>
              </a:r>
            </a:p>
          </p:txBody>
        </p:sp>
        <p:pic>
          <p:nvPicPr>
            <p:cNvPr id="28" name="Picture 27" descr="\documentclass{article}&#10;\usepackage{amsmath}&#10;\pagestyle{empty}&#10;\begin{document}&#10;&#10;&#10;$\cong$&#10;&#10;\end{document}" title="IguanaTex Bitmap Display">
              <a:extLst>
                <a:ext uri="{FF2B5EF4-FFF2-40B4-BE49-F238E27FC236}">
                  <a16:creationId xmlns:a16="http://schemas.microsoft.com/office/drawing/2014/main" id="{5B00AB36-2A02-4B52-A0B2-E48DBBE379B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220095" y="5212991"/>
              <a:ext cx="334996" cy="277655"/>
            </a:xfrm>
            <a:prstGeom prst="rect">
              <a:avLst/>
            </a:prstGeom>
          </p:spPr>
        </p:pic>
      </p:grpSp>
    </p:spTree>
    <p:extLst>
      <p:ext uri="{BB962C8B-B14F-4D97-AF65-F5344CB8AC3E}">
        <p14:creationId xmlns:p14="http://schemas.microsoft.com/office/powerpoint/2010/main" val="2082070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0"/>
            <a:ext cx="462541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7400" y="3436245"/>
            <a:ext cx="2324100" cy="5334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5"/>
            <a:ext cx="2324100" cy="5334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90" name="TextBox 89">
            <a:extLst>
              <a:ext uri="{FF2B5EF4-FFF2-40B4-BE49-F238E27FC236}">
                <a16:creationId xmlns:a16="http://schemas.microsoft.com/office/drawing/2014/main" id="{1EA1E6A5-54A4-4742-835A-56BC368C70C0}"/>
              </a:ext>
            </a:extLst>
          </p:cNvPr>
          <p:cNvSpPr txBox="1"/>
          <p:nvPr/>
        </p:nvSpPr>
        <p:spPr>
          <a:xfrm>
            <a:off x="3085520" y="2881904"/>
            <a:ext cx="1447800" cy="273152"/>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1" lang="en-IN" sz="20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91" name="TextBox 90">
            <a:extLst>
              <a:ext uri="{FF2B5EF4-FFF2-40B4-BE49-F238E27FC236}">
                <a16:creationId xmlns:a16="http://schemas.microsoft.com/office/drawing/2014/main" id="{7961153A-23FD-45D6-9F2B-ECF2759802B4}"/>
              </a:ext>
            </a:extLst>
          </p:cNvPr>
          <p:cNvSpPr txBox="1"/>
          <p:nvPr/>
        </p:nvSpPr>
        <p:spPr>
          <a:xfrm>
            <a:off x="3274331" y="3620193"/>
            <a:ext cx="1425686" cy="273152"/>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endParaRPr kumimoji="1" lang="en-IN" sz="2000" b="0" i="0" u="none" strike="noStrike" kern="1200" cap="none" spc="0" normalizeH="0" baseline="0" noProof="0" dirty="0">
              <a:ln>
                <a:noFill/>
              </a:ln>
              <a:solidFill>
                <a:prstClr val="black"/>
              </a:solidFill>
              <a:effectLst/>
              <a:uLnTx/>
              <a:uFillTx/>
              <a:latin typeface="Courier New" charset="0"/>
              <a:ea typeface="+mn-ea"/>
              <a:cs typeface="+mn-cs"/>
            </a:endParaRPr>
          </a:p>
        </p:txBody>
      </p:sp>
    </p:spTree>
    <p:extLst>
      <p:ext uri="{BB962C8B-B14F-4D97-AF65-F5344CB8AC3E}">
        <p14:creationId xmlns:p14="http://schemas.microsoft.com/office/powerpoint/2010/main" val="28207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90"/>
                                        </p:tgtEl>
                                      </p:cBhvr>
                                    </p:animEffect>
                                    <p:set>
                                      <p:cBhvr>
                                        <p:cTn id="21" dur="1" fill="hold">
                                          <p:stCondLst>
                                            <p:cond delay="499"/>
                                          </p:stCondLst>
                                        </p:cTn>
                                        <p:tgtEl>
                                          <p:spTgt spid="9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2" grpId="0" animBg="1"/>
      <p:bldP spid="83" grpId="0" animBg="1"/>
      <p:bldP spid="86" grpId="0" animBg="1"/>
      <p:bldP spid="90" grpId="0"/>
      <p:bldP spid="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221920" y="3439075"/>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9" name="TextBox 8">
            <a:extLst>
              <a:ext uri="{FF2B5EF4-FFF2-40B4-BE49-F238E27FC236}">
                <a16:creationId xmlns:a16="http://schemas.microsoft.com/office/drawing/2014/main" id="{7680CA5A-F6E8-4FFA-BD47-2DA8D5C3A93F}"/>
              </a:ext>
            </a:extLst>
          </p:cNvPr>
          <p:cNvSpPr txBox="1"/>
          <p:nvPr/>
        </p:nvSpPr>
        <p:spPr>
          <a:xfrm>
            <a:off x="4648200" y="1752600"/>
            <a:ext cx="3876675" cy="565539"/>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instance of an </a:t>
            </a:r>
            <a:r>
              <a:rPr kumimoji="0" lang="en-US"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thread</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spawns </a:t>
            </a:r>
            <a:r>
              <a:rPr kumimoji="0" lang="en-US" b="1" i="0" u="none" strike="noStrike" kern="0" cap="none" spc="0" normalizeH="0" baseline="0" noProof="0" dirty="0" err="1">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1" lang="en-US" b="0" i="0" u="none" strike="noStrike" kern="1200" cap="none" spc="0" normalizeH="0" baseline="30000" noProof="0" dirty="0" err="1">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US" b="1" i="0" u="none" strike="noStrike" kern="0" cap="none" spc="0" normalizeH="0" baseline="0" noProof="0" dirty="0" err="1">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1" lang="en-US" b="0" i="0" u="none" strike="noStrike" kern="1200" cap="none" spc="0" normalizeH="0" baseline="30000" noProof="0" dirty="0" err="1">
                <a:ln>
                  <a:noFill/>
                </a:ln>
                <a:solidFill>
                  <a:prstClr val="black"/>
                </a:solidFill>
                <a:effectLst/>
                <a:uLnTx/>
                <a:uFillTx/>
                <a:latin typeface="Calibri" panose="020F0502020204030204" pitchFamily="34" charset="0"/>
                <a:ea typeface="+mn-ea"/>
                <a:cs typeface="Calibri" panose="020F0502020204030204" pitchFamily="34" charset="0"/>
              </a:rPr>
              <a:t>n</a:t>
            </a:r>
            <a:r>
              <a:rPr kumimoji="1" lang="en-US"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dirty="0">
                <a:solidFill>
                  <a:prstClr val="black"/>
                </a:solidFill>
                <a:latin typeface="Calibri" panose="020F0502020204030204" pitchFamily="34" charset="0"/>
                <a:cs typeface="Calibri" panose="020F0502020204030204" pitchFamily="34" charset="0"/>
              </a:rPr>
              <a:t> </a:t>
            </a: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some number n.</a:t>
            </a:r>
          </a:p>
        </p:txBody>
      </p:sp>
      <p:sp>
        <p:nvSpPr>
          <p:cNvPr id="10" name="TextBox 9">
            <a:extLst>
              <a:ext uri="{FF2B5EF4-FFF2-40B4-BE49-F238E27FC236}">
                <a16:creationId xmlns:a16="http://schemas.microsoft.com/office/drawing/2014/main" id="{C1BB739B-D92E-478E-B366-8A9B6871DAD2}"/>
              </a:ext>
            </a:extLst>
          </p:cNvPr>
          <p:cNvSpPr txBox="1"/>
          <p:nvPr/>
        </p:nvSpPr>
        <p:spPr>
          <a:xfrm>
            <a:off x="4638675" y="3105493"/>
            <a:ext cx="3876675" cy="556306"/>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However, not all spawns</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may occur in same context.</a:t>
            </a:r>
          </a:p>
        </p:txBody>
      </p:sp>
      <p:sp>
        <p:nvSpPr>
          <p:cNvPr id="11" name="TextBox 10">
            <a:extLst>
              <a:ext uri="{FF2B5EF4-FFF2-40B4-BE49-F238E27FC236}">
                <a16:creationId xmlns:a16="http://schemas.microsoft.com/office/drawing/2014/main" id="{6DAC86E4-C312-452D-B800-67637785A90A}"/>
              </a:ext>
            </a:extLst>
          </p:cNvPr>
          <p:cNvSpPr txBox="1"/>
          <p:nvPr/>
        </p:nvSpPr>
        <p:spPr>
          <a:xfrm>
            <a:off x="4724400" y="4267200"/>
            <a:ext cx="3876675" cy="263918"/>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Only counters and balloons</a:t>
            </a:r>
          </a:p>
        </p:txBody>
      </p:sp>
    </p:spTree>
    <p:extLst>
      <p:ext uri="{BB962C8B-B14F-4D97-AF65-F5344CB8AC3E}">
        <p14:creationId xmlns:p14="http://schemas.microsoft.com/office/powerpoint/2010/main" val="219820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221920" y="3439075"/>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32" name="Group 31">
            <a:extLst>
              <a:ext uri="{FF2B5EF4-FFF2-40B4-BE49-F238E27FC236}">
                <a16:creationId xmlns:a16="http://schemas.microsoft.com/office/drawing/2014/main" id="{5E545B35-DB97-4EE4-BA77-7B3209DD9A16}"/>
              </a:ext>
            </a:extLst>
          </p:cNvPr>
          <p:cNvGrpSpPr/>
          <p:nvPr/>
        </p:nvGrpSpPr>
        <p:grpSpPr>
          <a:xfrm>
            <a:off x="3894511" y="2625338"/>
            <a:ext cx="1675767" cy="2057400"/>
            <a:chOff x="4732938" y="3194909"/>
            <a:chExt cx="4247421" cy="2883694"/>
          </a:xfrm>
        </p:grpSpPr>
        <p:sp>
          <p:nvSpPr>
            <p:cNvPr id="33" name="Rectangle 3">
              <a:extLst>
                <a:ext uri="{FF2B5EF4-FFF2-40B4-BE49-F238E27FC236}">
                  <a16:creationId xmlns:a16="http://schemas.microsoft.com/office/drawing/2014/main" id="{29719526-30B6-43E9-AE51-482B10BC18F4}"/>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34" name="Rectangle 4">
              <a:extLst>
                <a:ext uri="{FF2B5EF4-FFF2-40B4-BE49-F238E27FC236}">
                  <a16:creationId xmlns:a16="http://schemas.microsoft.com/office/drawing/2014/main" id="{D243D0A5-01F7-4269-A5FC-1C2128DD1F5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36" name="Group 35">
            <a:extLst>
              <a:ext uri="{FF2B5EF4-FFF2-40B4-BE49-F238E27FC236}">
                <a16:creationId xmlns:a16="http://schemas.microsoft.com/office/drawing/2014/main" id="{D6B55888-A7A4-4A96-8620-189C0AB579FC}"/>
              </a:ext>
            </a:extLst>
          </p:cNvPr>
          <p:cNvGrpSpPr/>
          <p:nvPr/>
        </p:nvGrpSpPr>
        <p:grpSpPr>
          <a:xfrm>
            <a:off x="3894511" y="1467051"/>
            <a:ext cx="1264913" cy="1064484"/>
            <a:chOff x="4811117" y="886553"/>
            <a:chExt cx="4111051" cy="1170847"/>
          </a:xfrm>
        </p:grpSpPr>
        <p:sp>
          <p:nvSpPr>
            <p:cNvPr id="37" name="Rectangle 3">
              <a:extLst>
                <a:ext uri="{FF2B5EF4-FFF2-40B4-BE49-F238E27FC236}">
                  <a16:creationId xmlns:a16="http://schemas.microsoft.com/office/drawing/2014/main" id="{A5304C6F-114C-4D7E-82E4-A55171E0CDD1}"/>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38" name="Rectangle 4">
              <a:extLst>
                <a:ext uri="{FF2B5EF4-FFF2-40B4-BE49-F238E27FC236}">
                  <a16:creationId xmlns:a16="http://schemas.microsoft.com/office/drawing/2014/main" id="{D384C1D7-0898-40C0-BD1B-072ED9372A86}"/>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2" name="Rectangle 41">
            <a:extLst>
              <a:ext uri="{FF2B5EF4-FFF2-40B4-BE49-F238E27FC236}">
                <a16:creationId xmlns:a16="http://schemas.microsoft.com/office/drawing/2014/main" id="{B328602B-DA7E-4F9D-A234-38FCBD30747E}"/>
              </a:ext>
            </a:extLst>
          </p:cNvPr>
          <p:cNvSpPr/>
          <p:nvPr/>
        </p:nvSpPr>
        <p:spPr bwMode="auto">
          <a:xfrm>
            <a:off x="3810000" y="131233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58" name="Group 57">
            <a:extLst>
              <a:ext uri="{FF2B5EF4-FFF2-40B4-BE49-F238E27FC236}">
                <a16:creationId xmlns:a16="http://schemas.microsoft.com/office/drawing/2014/main" id="{602BC216-A00E-4B5A-AD7E-1794E46A0EF2}"/>
              </a:ext>
            </a:extLst>
          </p:cNvPr>
          <p:cNvGrpSpPr/>
          <p:nvPr/>
        </p:nvGrpSpPr>
        <p:grpSpPr>
          <a:xfrm>
            <a:off x="6910975" y="2625338"/>
            <a:ext cx="1675767" cy="2057400"/>
            <a:chOff x="4732938" y="3194909"/>
            <a:chExt cx="4247421" cy="2883694"/>
          </a:xfrm>
        </p:grpSpPr>
        <p:sp>
          <p:nvSpPr>
            <p:cNvPr id="59" name="Rectangle 3">
              <a:extLst>
                <a:ext uri="{FF2B5EF4-FFF2-40B4-BE49-F238E27FC236}">
                  <a16:creationId xmlns:a16="http://schemas.microsoft.com/office/drawing/2014/main" id="{154E4A64-895A-4286-BF7B-4CF54419100B}"/>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60" name="Rectangle 4">
              <a:extLst>
                <a:ext uri="{FF2B5EF4-FFF2-40B4-BE49-F238E27FC236}">
                  <a16:creationId xmlns:a16="http://schemas.microsoft.com/office/drawing/2014/main" id="{2DCD5E9A-781A-4FCB-AE29-88A945E69AEC}"/>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61" name="Group 60">
            <a:extLst>
              <a:ext uri="{FF2B5EF4-FFF2-40B4-BE49-F238E27FC236}">
                <a16:creationId xmlns:a16="http://schemas.microsoft.com/office/drawing/2014/main" id="{7D7DA401-23BD-4348-B8DC-5E1E296D0D63}"/>
              </a:ext>
            </a:extLst>
          </p:cNvPr>
          <p:cNvGrpSpPr/>
          <p:nvPr/>
        </p:nvGrpSpPr>
        <p:grpSpPr>
          <a:xfrm>
            <a:off x="6910975" y="1467051"/>
            <a:ext cx="1264913" cy="1064484"/>
            <a:chOff x="4811117" y="886553"/>
            <a:chExt cx="4111051" cy="1170847"/>
          </a:xfrm>
        </p:grpSpPr>
        <p:sp>
          <p:nvSpPr>
            <p:cNvPr id="62" name="Rectangle 3">
              <a:extLst>
                <a:ext uri="{FF2B5EF4-FFF2-40B4-BE49-F238E27FC236}">
                  <a16:creationId xmlns:a16="http://schemas.microsoft.com/office/drawing/2014/main" id="{A228892D-A1DF-48AD-9D89-EA6B7F80F953}"/>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63" name="Rectangle 4">
              <a:extLst>
                <a:ext uri="{FF2B5EF4-FFF2-40B4-BE49-F238E27FC236}">
                  <a16:creationId xmlns:a16="http://schemas.microsoft.com/office/drawing/2014/main" id="{FD15ED7D-AA0A-4AF8-A603-9A97EB282912}"/>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64" name="TextBox 63">
            <a:extLst>
              <a:ext uri="{FF2B5EF4-FFF2-40B4-BE49-F238E27FC236}">
                <a16:creationId xmlns:a16="http://schemas.microsoft.com/office/drawing/2014/main" id="{32F89A90-65DA-487F-9ABE-C25C9AE4E8D5}"/>
              </a:ext>
            </a:extLst>
          </p:cNvPr>
          <p:cNvSpPr txBox="1"/>
          <p:nvPr/>
        </p:nvSpPr>
        <p:spPr>
          <a:xfrm>
            <a:off x="7010400" y="3806439"/>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65" name="Rectangle 64">
            <a:extLst>
              <a:ext uri="{FF2B5EF4-FFF2-40B4-BE49-F238E27FC236}">
                <a16:creationId xmlns:a16="http://schemas.microsoft.com/office/drawing/2014/main" id="{BF0AC9BA-CEAF-4AAE-9A96-6E394DB7FC83}"/>
              </a:ext>
            </a:extLst>
          </p:cNvPr>
          <p:cNvSpPr/>
          <p:nvPr/>
        </p:nvSpPr>
        <p:spPr bwMode="auto">
          <a:xfrm>
            <a:off x="6826464" y="131233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pic>
        <p:nvPicPr>
          <p:cNvPr id="79" name="Picture 78" descr="\documentclass{article}&#10;\usepackage{amsmath}&#10;\pagestyle{empty}&#10;\begin{document}&#10;&#10;$\rightarrow$&#10;&#10;&#10;\end{document}" title="IguanaTex Bitmap Display">
            <a:extLst>
              <a:ext uri="{FF2B5EF4-FFF2-40B4-BE49-F238E27FC236}">
                <a16:creationId xmlns:a16="http://schemas.microsoft.com/office/drawing/2014/main" id="{8A66C689-0652-48A5-8E20-509A1E6C7ECE}"/>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962718" y="2835068"/>
            <a:ext cx="547505" cy="191766"/>
          </a:xfrm>
          <a:prstGeom prst="rect">
            <a:avLst/>
          </a:prstGeom>
        </p:spPr>
      </p:pic>
      <p:sp>
        <p:nvSpPr>
          <p:cNvPr id="88" name="Oval 87">
            <a:extLst>
              <a:ext uri="{FF2B5EF4-FFF2-40B4-BE49-F238E27FC236}">
                <a16:creationId xmlns:a16="http://schemas.microsoft.com/office/drawing/2014/main" id="{27B49DDB-51C4-4841-9B51-130C4CB46030}"/>
              </a:ext>
            </a:extLst>
          </p:cNvPr>
          <p:cNvSpPr/>
          <p:nvPr/>
        </p:nvSpPr>
        <p:spPr>
          <a:xfrm>
            <a:off x="4204876" y="5606888"/>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A8A06812-92E7-4F94-A003-C52A2A6AEF0C}"/>
              </a:ext>
            </a:extLst>
          </p:cNvPr>
          <p:cNvSpPr/>
          <p:nvPr/>
        </p:nvSpPr>
        <p:spPr>
          <a:xfrm>
            <a:off x="4464497" y="5602959"/>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1ED8F676-EAAF-468E-84A7-EEDAE18C05E2}"/>
              </a:ext>
            </a:extLst>
          </p:cNvPr>
          <p:cNvSpPr txBox="1"/>
          <p:nvPr/>
        </p:nvSpPr>
        <p:spPr>
          <a:xfrm>
            <a:off x="3978896" y="3477589"/>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92" name="TextBox 91">
            <a:extLst>
              <a:ext uri="{FF2B5EF4-FFF2-40B4-BE49-F238E27FC236}">
                <a16:creationId xmlns:a16="http://schemas.microsoft.com/office/drawing/2014/main" id="{EF0B9204-2583-4569-AD8B-D6D941C9813C}"/>
              </a:ext>
            </a:extLst>
          </p:cNvPr>
          <p:cNvSpPr txBox="1"/>
          <p:nvPr/>
        </p:nvSpPr>
        <p:spPr>
          <a:xfrm>
            <a:off x="3962892" y="3879375"/>
            <a:ext cx="829073"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out</a:t>
            </a:r>
          </a:p>
        </p:txBody>
      </p:sp>
      <p:grpSp>
        <p:nvGrpSpPr>
          <p:cNvPr id="93" name="Group 92">
            <a:extLst>
              <a:ext uri="{FF2B5EF4-FFF2-40B4-BE49-F238E27FC236}">
                <a16:creationId xmlns:a16="http://schemas.microsoft.com/office/drawing/2014/main" id="{28CA2720-EEAC-47A5-B095-AE945410AA76}"/>
              </a:ext>
            </a:extLst>
          </p:cNvPr>
          <p:cNvGrpSpPr/>
          <p:nvPr/>
        </p:nvGrpSpPr>
        <p:grpSpPr>
          <a:xfrm>
            <a:off x="7063640" y="2112059"/>
            <a:ext cx="722592" cy="244317"/>
            <a:chOff x="5438501" y="2873812"/>
            <a:chExt cx="722592" cy="244317"/>
          </a:xfrm>
        </p:grpSpPr>
        <p:sp>
          <p:nvSpPr>
            <p:cNvPr id="94" name="TextBox 93">
              <a:extLst>
                <a:ext uri="{FF2B5EF4-FFF2-40B4-BE49-F238E27FC236}">
                  <a16:creationId xmlns:a16="http://schemas.microsoft.com/office/drawing/2014/main" id="{753DE311-0F18-4C99-8531-DD8B5C6E1AC7}"/>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95" name="Group 94">
              <a:extLst>
                <a:ext uri="{FF2B5EF4-FFF2-40B4-BE49-F238E27FC236}">
                  <a16:creationId xmlns:a16="http://schemas.microsoft.com/office/drawing/2014/main" id="{37F32C1E-310E-47D4-9265-D6AD279511AF}"/>
                </a:ext>
              </a:extLst>
            </p:cNvPr>
            <p:cNvGrpSpPr/>
            <p:nvPr/>
          </p:nvGrpSpPr>
          <p:grpSpPr>
            <a:xfrm>
              <a:off x="5627693" y="2873812"/>
              <a:ext cx="533400" cy="244317"/>
              <a:chOff x="7543800" y="2827520"/>
              <a:chExt cx="533400" cy="244317"/>
            </a:xfrm>
          </p:grpSpPr>
          <p:sp>
            <p:nvSpPr>
              <p:cNvPr id="96" name="TextBox 95">
                <a:extLst>
                  <a:ext uri="{FF2B5EF4-FFF2-40B4-BE49-F238E27FC236}">
                    <a16:creationId xmlns:a16="http://schemas.microsoft.com/office/drawing/2014/main" id="{BEB3143F-EC27-4E74-8CCE-ECDDAACAF88A}"/>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97" name="Rectangle 96">
                <a:extLst>
                  <a:ext uri="{FF2B5EF4-FFF2-40B4-BE49-F238E27FC236}">
                    <a16:creationId xmlns:a16="http://schemas.microsoft.com/office/drawing/2014/main" id="{DA2AE34D-70DA-4937-B38D-737BB7AB995A}"/>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962717" y="5580100"/>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7698652" y="5605500"/>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TextBox 100">
            <a:extLst>
              <a:ext uri="{FF2B5EF4-FFF2-40B4-BE49-F238E27FC236}">
                <a16:creationId xmlns:a16="http://schemas.microsoft.com/office/drawing/2014/main" id="{A1FBFC9C-C1F7-47E1-A3E3-FE46B8D20CB5}"/>
              </a:ext>
            </a:extLst>
          </p:cNvPr>
          <p:cNvSpPr txBox="1"/>
          <p:nvPr/>
        </p:nvSpPr>
        <p:spPr>
          <a:xfrm>
            <a:off x="3733800" y="5132401"/>
            <a:ext cx="5105400"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Switch in a thread = decrement counter</a:t>
            </a:r>
          </a:p>
        </p:txBody>
      </p:sp>
    </p:spTree>
    <p:extLst>
      <p:ext uri="{BB962C8B-B14F-4D97-AF65-F5344CB8AC3E}">
        <p14:creationId xmlns:p14="http://schemas.microsoft.com/office/powerpoint/2010/main" val="6862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10"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500"/>
                                        <p:tgtEl>
                                          <p:spTgt spid="6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par>
                                <p:cTn id="36" presetID="10"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88" grpId="0" animBg="1"/>
      <p:bldP spid="90" grpId="0" animBg="1"/>
      <p:bldP spid="100" grpId="0" animBg="1"/>
      <p:bldP spid="1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bool 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7400" y="3462062"/>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58" name="Group 57">
            <a:extLst>
              <a:ext uri="{FF2B5EF4-FFF2-40B4-BE49-F238E27FC236}">
                <a16:creationId xmlns:a16="http://schemas.microsoft.com/office/drawing/2014/main" id="{602BC216-A00E-4B5A-AD7E-1794E46A0EF2}"/>
              </a:ext>
            </a:extLst>
          </p:cNvPr>
          <p:cNvGrpSpPr/>
          <p:nvPr/>
        </p:nvGrpSpPr>
        <p:grpSpPr>
          <a:xfrm>
            <a:off x="4035697" y="2684604"/>
            <a:ext cx="1675767" cy="2057400"/>
            <a:chOff x="4732938" y="3194909"/>
            <a:chExt cx="4247421" cy="2883694"/>
          </a:xfrm>
        </p:grpSpPr>
        <p:sp>
          <p:nvSpPr>
            <p:cNvPr id="59" name="Rectangle 3">
              <a:extLst>
                <a:ext uri="{FF2B5EF4-FFF2-40B4-BE49-F238E27FC236}">
                  <a16:creationId xmlns:a16="http://schemas.microsoft.com/office/drawing/2014/main" id="{154E4A64-895A-4286-BF7B-4CF54419100B}"/>
                </a:ext>
              </a:extLst>
            </p:cNvPr>
            <p:cNvSpPr>
              <a:spLocks noChangeArrowheads="1"/>
            </p:cNvSpPr>
            <p:nvPr>
              <p:custDataLst>
                <p:tags r:id="rId4"/>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60" name="Rectangle 4">
              <a:extLst>
                <a:ext uri="{FF2B5EF4-FFF2-40B4-BE49-F238E27FC236}">
                  <a16:creationId xmlns:a16="http://schemas.microsoft.com/office/drawing/2014/main" id="{2DCD5E9A-781A-4FCB-AE29-88A945E69AEC}"/>
                </a:ext>
              </a:extLst>
            </p:cNvPr>
            <p:cNvSpPr>
              <a:spLocks noChangeArrowheads="1"/>
            </p:cNvSpPr>
            <p:nvPr>
              <p:custDataLst>
                <p:tags r:id="rId5"/>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61" name="Group 60">
            <a:extLst>
              <a:ext uri="{FF2B5EF4-FFF2-40B4-BE49-F238E27FC236}">
                <a16:creationId xmlns:a16="http://schemas.microsoft.com/office/drawing/2014/main" id="{7D7DA401-23BD-4348-B8DC-5E1E296D0D63}"/>
              </a:ext>
            </a:extLst>
          </p:cNvPr>
          <p:cNvGrpSpPr/>
          <p:nvPr/>
        </p:nvGrpSpPr>
        <p:grpSpPr>
          <a:xfrm>
            <a:off x="4035697" y="1526317"/>
            <a:ext cx="1264913" cy="1064484"/>
            <a:chOff x="4811117" y="886553"/>
            <a:chExt cx="4111051" cy="1170847"/>
          </a:xfrm>
        </p:grpSpPr>
        <p:sp>
          <p:nvSpPr>
            <p:cNvPr id="62" name="Rectangle 3">
              <a:extLst>
                <a:ext uri="{FF2B5EF4-FFF2-40B4-BE49-F238E27FC236}">
                  <a16:creationId xmlns:a16="http://schemas.microsoft.com/office/drawing/2014/main" id="{A228892D-A1DF-48AD-9D89-EA6B7F80F953}"/>
                </a:ext>
              </a:extLst>
            </p:cNvPr>
            <p:cNvSpPr>
              <a:spLocks noChangeArrowheads="1"/>
            </p:cNvSpPr>
            <p:nvPr>
              <p:custDataLst>
                <p:tags r:id="rId2"/>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63" name="Rectangle 4">
              <a:extLst>
                <a:ext uri="{FF2B5EF4-FFF2-40B4-BE49-F238E27FC236}">
                  <a16:creationId xmlns:a16="http://schemas.microsoft.com/office/drawing/2014/main" id="{FD15ED7D-AA0A-4AF8-A603-9A97EB282912}"/>
                </a:ext>
              </a:extLst>
            </p:cNvPr>
            <p:cNvSpPr>
              <a:spLocks noChangeArrowheads="1"/>
            </p:cNvSpPr>
            <p:nvPr>
              <p:custDataLst>
                <p:tags r:id="rId3"/>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64" name="TextBox 63">
            <a:extLst>
              <a:ext uri="{FF2B5EF4-FFF2-40B4-BE49-F238E27FC236}">
                <a16:creationId xmlns:a16="http://schemas.microsoft.com/office/drawing/2014/main" id="{32F89A90-65DA-487F-9ABE-C25C9AE4E8D5}"/>
              </a:ext>
            </a:extLst>
          </p:cNvPr>
          <p:cNvSpPr txBox="1"/>
          <p:nvPr/>
        </p:nvSpPr>
        <p:spPr>
          <a:xfrm>
            <a:off x="4135122" y="3865705"/>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65" name="Rectangle 64">
            <a:extLst>
              <a:ext uri="{FF2B5EF4-FFF2-40B4-BE49-F238E27FC236}">
                <a16:creationId xmlns:a16="http://schemas.microsoft.com/office/drawing/2014/main" id="{BF0AC9BA-CEAF-4AAE-9A96-6E394DB7FC83}"/>
              </a:ext>
            </a:extLst>
          </p:cNvPr>
          <p:cNvSpPr/>
          <p:nvPr/>
        </p:nvSpPr>
        <p:spPr bwMode="auto">
          <a:xfrm>
            <a:off x="3951186" y="137160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90" name="Oval 89">
            <a:extLst>
              <a:ext uri="{FF2B5EF4-FFF2-40B4-BE49-F238E27FC236}">
                <a16:creationId xmlns:a16="http://schemas.microsoft.com/office/drawing/2014/main" id="{A8A06812-92E7-4F94-A003-C52A2A6AEF0C}"/>
              </a:ext>
            </a:extLst>
          </p:cNvPr>
          <p:cNvSpPr/>
          <p:nvPr/>
        </p:nvSpPr>
        <p:spPr>
          <a:xfrm>
            <a:off x="4464497" y="5602959"/>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28CA2720-EEAC-47A5-B095-AE945410AA76}"/>
              </a:ext>
            </a:extLst>
          </p:cNvPr>
          <p:cNvGrpSpPr/>
          <p:nvPr/>
        </p:nvGrpSpPr>
        <p:grpSpPr>
          <a:xfrm>
            <a:off x="4188362" y="2171325"/>
            <a:ext cx="722592" cy="244317"/>
            <a:chOff x="5438501" y="2873812"/>
            <a:chExt cx="722592" cy="244317"/>
          </a:xfrm>
        </p:grpSpPr>
        <p:sp>
          <p:nvSpPr>
            <p:cNvPr id="94" name="TextBox 93">
              <a:extLst>
                <a:ext uri="{FF2B5EF4-FFF2-40B4-BE49-F238E27FC236}">
                  <a16:creationId xmlns:a16="http://schemas.microsoft.com/office/drawing/2014/main" id="{753DE311-0F18-4C99-8531-DD8B5C6E1AC7}"/>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95" name="Group 94">
              <a:extLst>
                <a:ext uri="{FF2B5EF4-FFF2-40B4-BE49-F238E27FC236}">
                  <a16:creationId xmlns:a16="http://schemas.microsoft.com/office/drawing/2014/main" id="{37F32C1E-310E-47D4-9265-D6AD279511AF}"/>
                </a:ext>
              </a:extLst>
            </p:cNvPr>
            <p:cNvGrpSpPr/>
            <p:nvPr/>
          </p:nvGrpSpPr>
          <p:grpSpPr>
            <a:xfrm>
              <a:off x="5627693" y="2873812"/>
              <a:ext cx="533400" cy="244317"/>
              <a:chOff x="7543800" y="2827520"/>
              <a:chExt cx="533400" cy="244317"/>
            </a:xfrm>
          </p:grpSpPr>
          <p:sp>
            <p:nvSpPr>
              <p:cNvPr id="96" name="TextBox 95">
                <a:extLst>
                  <a:ext uri="{FF2B5EF4-FFF2-40B4-BE49-F238E27FC236}">
                    <a16:creationId xmlns:a16="http://schemas.microsoft.com/office/drawing/2014/main" id="{BEB3143F-EC27-4E74-8CCE-ECDDAACAF88A}"/>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97" name="Rectangle 96">
                <a:extLst>
                  <a:ext uri="{FF2B5EF4-FFF2-40B4-BE49-F238E27FC236}">
                    <a16:creationId xmlns:a16="http://schemas.microsoft.com/office/drawing/2014/main" id="{DA2AE34D-70DA-4937-B38D-737BB7AB995A}"/>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962717" y="5580100"/>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7314152" y="5602959"/>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E7971BC2-BE31-48EF-9F82-40A6D337AF36}"/>
              </a:ext>
            </a:extLst>
          </p:cNvPr>
          <p:cNvGrpSpPr/>
          <p:nvPr/>
        </p:nvGrpSpPr>
        <p:grpSpPr>
          <a:xfrm>
            <a:off x="7772400" y="5173175"/>
            <a:ext cx="845063" cy="1005616"/>
            <a:chOff x="7841737" y="5318984"/>
            <a:chExt cx="845063" cy="1005616"/>
          </a:xfrm>
        </p:grpSpPr>
        <p:sp>
          <p:nvSpPr>
            <p:cNvPr id="56" name="Teardrop 55">
              <a:extLst>
                <a:ext uri="{FF2B5EF4-FFF2-40B4-BE49-F238E27FC236}">
                  <a16:creationId xmlns:a16="http://schemas.microsoft.com/office/drawing/2014/main" id="{C36FAC8D-ABC7-4BF2-B0FE-C77F968F604B}"/>
                </a:ext>
              </a:extLst>
            </p:cNvPr>
            <p:cNvSpPr/>
            <p:nvPr/>
          </p:nvSpPr>
          <p:spPr>
            <a:xfrm rot="8096855">
              <a:off x="7843660" y="5317061"/>
              <a:ext cx="841218" cy="845063"/>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3AA8B42E-EA54-4F7C-9452-60E646FFFB3D}"/>
                </a:ext>
              </a:extLst>
            </p:cNvPr>
            <p:cNvSpPr/>
            <p:nvPr/>
          </p:nvSpPr>
          <p:spPr>
            <a:xfrm>
              <a:off x="8023313" y="5593268"/>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1FE2462F-44DF-4B9B-8326-7E92531DF915}"/>
                </a:ext>
              </a:extLst>
            </p:cNvPr>
            <p:cNvSpPr/>
            <p:nvPr/>
          </p:nvSpPr>
          <p:spPr>
            <a:xfrm>
              <a:off x="8402363" y="559326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01B1E0EE-4073-4521-8B75-994769B5E297}"/>
                </a:ext>
              </a:extLst>
            </p:cNvPr>
            <p:cNvSpPr/>
            <p:nvPr/>
          </p:nvSpPr>
          <p:spPr>
            <a:xfrm>
              <a:off x="8028265" y="5808198"/>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9B4BD560-C342-4FF6-B5C0-B0172CAFEB9C}"/>
                </a:ext>
              </a:extLst>
            </p:cNvPr>
            <p:cNvSpPr/>
            <p:nvPr/>
          </p:nvSpPr>
          <p:spPr>
            <a:xfrm>
              <a:off x="8402363" y="580819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44D3B15E-5887-4DF5-970A-2F8C41BFA8A4}"/>
                </a:ext>
              </a:extLst>
            </p:cNvPr>
            <p:cNvCxnSpPr>
              <a:cxnSpLocks/>
              <a:stCxn id="56" idx="7"/>
              <a:endCxn id="56" idx="3"/>
            </p:cNvCxnSpPr>
            <p:nvPr/>
          </p:nvCxnSpPr>
          <p:spPr>
            <a:xfrm flipV="1">
              <a:off x="8254610" y="5325930"/>
              <a:ext cx="16490" cy="99867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71" name="TextBox 70">
            <a:extLst>
              <a:ext uri="{FF2B5EF4-FFF2-40B4-BE49-F238E27FC236}">
                <a16:creationId xmlns:a16="http://schemas.microsoft.com/office/drawing/2014/main" id="{1622A4C0-8878-42C2-8E21-E65DE34AD4E4}"/>
              </a:ext>
            </a:extLst>
          </p:cNvPr>
          <p:cNvSpPr txBox="1"/>
          <p:nvPr/>
        </p:nvSpPr>
        <p:spPr>
          <a:xfrm>
            <a:off x="6236469" y="1632236"/>
            <a:ext cx="3198585" cy="649088"/>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Guess the spawns of</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each segment</a:t>
            </a:r>
          </a:p>
        </p:txBody>
      </p:sp>
      <p:sp>
        <p:nvSpPr>
          <p:cNvPr id="72" name="TextBox 71">
            <a:extLst>
              <a:ext uri="{FF2B5EF4-FFF2-40B4-BE49-F238E27FC236}">
                <a16:creationId xmlns:a16="http://schemas.microsoft.com/office/drawing/2014/main" id="{2C2FC931-5BBD-4350-9765-5D2FE89166ED}"/>
              </a:ext>
            </a:extLst>
          </p:cNvPr>
          <p:cNvSpPr txBox="1"/>
          <p:nvPr/>
        </p:nvSpPr>
        <p:spPr>
          <a:xfrm>
            <a:off x="6236468" y="2596556"/>
            <a:ext cx="3198585" cy="309315"/>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Two </a:t>
            </a:r>
            <a:r>
              <a:rPr kumimoji="0" lang="en-US" sz="24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 in the first</a:t>
            </a:r>
          </a:p>
        </p:txBody>
      </p:sp>
      <p:sp>
        <p:nvSpPr>
          <p:cNvPr id="73" name="TextBox 72">
            <a:extLst>
              <a:ext uri="{FF2B5EF4-FFF2-40B4-BE49-F238E27FC236}">
                <a16:creationId xmlns:a16="http://schemas.microsoft.com/office/drawing/2014/main" id="{AA931831-9A30-429E-9CE5-D43DDCBE33A8}"/>
              </a:ext>
            </a:extLst>
          </p:cNvPr>
          <p:cNvSpPr txBox="1"/>
          <p:nvPr/>
        </p:nvSpPr>
        <p:spPr>
          <a:xfrm>
            <a:off x="6236467" y="3332990"/>
            <a:ext cx="3198585" cy="649088"/>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Corresponding two </a:t>
            </a:r>
            <a:r>
              <a:rPr kumimoji="0" lang="en-US" sz="2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
            </a:r>
          </a:p>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the second</a:t>
            </a:r>
          </a:p>
        </p:txBody>
      </p:sp>
    </p:spTree>
    <p:extLst>
      <p:ext uri="{BB962C8B-B14F-4D97-AF65-F5344CB8AC3E}">
        <p14:creationId xmlns:p14="http://schemas.microsoft.com/office/powerpoint/2010/main" val="26456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par>
                                <p:cTn id="13" presetID="10"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0" grpId="0" animBg="1"/>
      <p:bldP spid="71" grpId="0"/>
      <p:bldP spid="72" grpId="0"/>
      <p:bldP spid="7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3167" y="3468058"/>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58" name="Group 57">
            <a:extLst>
              <a:ext uri="{FF2B5EF4-FFF2-40B4-BE49-F238E27FC236}">
                <a16:creationId xmlns:a16="http://schemas.microsoft.com/office/drawing/2014/main" id="{602BC216-A00E-4B5A-AD7E-1794E46A0EF2}"/>
              </a:ext>
            </a:extLst>
          </p:cNvPr>
          <p:cNvGrpSpPr/>
          <p:nvPr/>
        </p:nvGrpSpPr>
        <p:grpSpPr>
          <a:xfrm>
            <a:off x="4035697" y="2684604"/>
            <a:ext cx="1675767" cy="2057400"/>
            <a:chOff x="4732938" y="3194909"/>
            <a:chExt cx="4247421" cy="2883694"/>
          </a:xfrm>
        </p:grpSpPr>
        <p:sp>
          <p:nvSpPr>
            <p:cNvPr id="59" name="Rectangle 3">
              <a:extLst>
                <a:ext uri="{FF2B5EF4-FFF2-40B4-BE49-F238E27FC236}">
                  <a16:creationId xmlns:a16="http://schemas.microsoft.com/office/drawing/2014/main" id="{154E4A64-895A-4286-BF7B-4CF54419100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60" name="Rectangle 4">
              <a:extLst>
                <a:ext uri="{FF2B5EF4-FFF2-40B4-BE49-F238E27FC236}">
                  <a16:creationId xmlns:a16="http://schemas.microsoft.com/office/drawing/2014/main" id="{2DCD5E9A-781A-4FCB-AE29-88A945E69AEC}"/>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61" name="Group 60">
            <a:extLst>
              <a:ext uri="{FF2B5EF4-FFF2-40B4-BE49-F238E27FC236}">
                <a16:creationId xmlns:a16="http://schemas.microsoft.com/office/drawing/2014/main" id="{7D7DA401-23BD-4348-B8DC-5E1E296D0D63}"/>
              </a:ext>
            </a:extLst>
          </p:cNvPr>
          <p:cNvGrpSpPr/>
          <p:nvPr/>
        </p:nvGrpSpPr>
        <p:grpSpPr>
          <a:xfrm>
            <a:off x="4035697" y="1526317"/>
            <a:ext cx="1264913" cy="1064484"/>
            <a:chOff x="4811117" y="886553"/>
            <a:chExt cx="4111051" cy="1170847"/>
          </a:xfrm>
        </p:grpSpPr>
        <p:sp>
          <p:nvSpPr>
            <p:cNvPr id="62" name="Rectangle 3">
              <a:extLst>
                <a:ext uri="{FF2B5EF4-FFF2-40B4-BE49-F238E27FC236}">
                  <a16:creationId xmlns:a16="http://schemas.microsoft.com/office/drawing/2014/main" id="{A228892D-A1DF-48AD-9D89-EA6B7F80F953}"/>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63" name="Rectangle 4">
              <a:extLst>
                <a:ext uri="{FF2B5EF4-FFF2-40B4-BE49-F238E27FC236}">
                  <a16:creationId xmlns:a16="http://schemas.microsoft.com/office/drawing/2014/main" id="{FD15ED7D-AA0A-4AF8-A603-9A97EB282912}"/>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64" name="TextBox 63">
            <a:extLst>
              <a:ext uri="{FF2B5EF4-FFF2-40B4-BE49-F238E27FC236}">
                <a16:creationId xmlns:a16="http://schemas.microsoft.com/office/drawing/2014/main" id="{32F89A90-65DA-487F-9ABE-C25C9AE4E8D5}"/>
              </a:ext>
            </a:extLst>
          </p:cNvPr>
          <p:cNvSpPr txBox="1"/>
          <p:nvPr/>
        </p:nvSpPr>
        <p:spPr>
          <a:xfrm>
            <a:off x="4135122" y="3865705"/>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65" name="Rectangle 64">
            <a:extLst>
              <a:ext uri="{FF2B5EF4-FFF2-40B4-BE49-F238E27FC236}">
                <a16:creationId xmlns:a16="http://schemas.microsoft.com/office/drawing/2014/main" id="{BF0AC9BA-CEAF-4AAE-9A96-6E394DB7FC83}"/>
              </a:ext>
            </a:extLst>
          </p:cNvPr>
          <p:cNvSpPr/>
          <p:nvPr/>
        </p:nvSpPr>
        <p:spPr bwMode="auto">
          <a:xfrm>
            <a:off x="3951186" y="137160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90" name="Oval 89">
            <a:extLst>
              <a:ext uri="{FF2B5EF4-FFF2-40B4-BE49-F238E27FC236}">
                <a16:creationId xmlns:a16="http://schemas.microsoft.com/office/drawing/2014/main" id="{A8A06812-92E7-4F94-A003-C52A2A6AEF0C}"/>
              </a:ext>
            </a:extLst>
          </p:cNvPr>
          <p:cNvSpPr/>
          <p:nvPr/>
        </p:nvSpPr>
        <p:spPr>
          <a:xfrm>
            <a:off x="4256345" y="6052570"/>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28CA2720-EEAC-47A5-B095-AE945410AA76}"/>
              </a:ext>
            </a:extLst>
          </p:cNvPr>
          <p:cNvGrpSpPr/>
          <p:nvPr/>
        </p:nvGrpSpPr>
        <p:grpSpPr>
          <a:xfrm>
            <a:off x="4188362" y="2171325"/>
            <a:ext cx="722592" cy="244317"/>
            <a:chOff x="5438501" y="2873812"/>
            <a:chExt cx="722592" cy="244317"/>
          </a:xfrm>
        </p:grpSpPr>
        <p:sp>
          <p:nvSpPr>
            <p:cNvPr id="94" name="TextBox 93">
              <a:extLst>
                <a:ext uri="{FF2B5EF4-FFF2-40B4-BE49-F238E27FC236}">
                  <a16:creationId xmlns:a16="http://schemas.microsoft.com/office/drawing/2014/main" id="{753DE311-0F18-4C99-8531-DD8B5C6E1AC7}"/>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95" name="Group 94">
              <a:extLst>
                <a:ext uri="{FF2B5EF4-FFF2-40B4-BE49-F238E27FC236}">
                  <a16:creationId xmlns:a16="http://schemas.microsoft.com/office/drawing/2014/main" id="{37F32C1E-310E-47D4-9265-D6AD279511AF}"/>
                </a:ext>
              </a:extLst>
            </p:cNvPr>
            <p:cNvGrpSpPr/>
            <p:nvPr/>
          </p:nvGrpSpPr>
          <p:grpSpPr>
            <a:xfrm>
              <a:off x="5627693" y="2873812"/>
              <a:ext cx="533400" cy="244317"/>
              <a:chOff x="7543800" y="2827520"/>
              <a:chExt cx="533400" cy="244317"/>
            </a:xfrm>
          </p:grpSpPr>
          <p:sp>
            <p:nvSpPr>
              <p:cNvPr id="96" name="TextBox 95">
                <a:extLst>
                  <a:ext uri="{FF2B5EF4-FFF2-40B4-BE49-F238E27FC236}">
                    <a16:creationId xmlns:a16="http://schemas.microsoft.com/office/drawing/2014/main" id="{BEB3143F-EC27-4E74-8CCE-ECDDAACAF88A}"/>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97" name="Rectangle 96">
                <a:extLst>
                  <a:ext uri="{FF2B5EF4-FFF2-40B4-BE49-F238E27FC236}">
                    <a16:creationId xmlns:a16="http://schemas.microsoft.com/office/drawing/2014/main" id="{DA2AE34D-70DA-4937-B38D-737BB7AB995A}"/>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863531" y="6046971"/>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7106000" y="6052570"/>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E7971BC2-BE31-48EF-9F82-40A6D337AF36}"/>
              </a:ext>
            </a:extLst>
          </p:cNvPr>
          <p:cNvGrpSpPr/>
          <p:nvPr/>
        </p:nvGrpSpPr>
        <p:grpSpPr>
          <a:xfrm>
            <a:off x="4592448" y="5588793"/>
            <a:ext cx="845063" cy="1005616"/>
            <a:chOff x="7841737" y="5318984"/>
            <a:chExt cx="845063" cy="1005616"/>
          </a:xfrm>
        </p:grpSpPr>
        <p:sp>
          <p:nvSpPr>
            <p:cNvPr id="56" name="Teardrop 55">
              <a:extLst>
                <a:ext uri="{FF2B5EF4-FFF2-40B4-BE49-F238E27FC236}">
                  <a16:creationId xmlns:a16="http://schemas.microsoft.com/office/drawing/2014/main" id="{C36FAC8D-ABC7-4BF2-B0FE-C77F968F604B}"/>
                </a:ext>
              </a:extLst>
            </p:cNvPr>
            <p:cNvSpPr/>
            <p:nvPr/>
          </p:nvSpPr>
          <p:spPr>
            <a:xfrm rot="8096855">
              <a:off x="7843660" y="5317061"/>
              <a:ext cx="841218" cy="845063"/>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3AA8B42E-EA54-4F7C-9452-60E646FFFB3D}"/>
                </a:ext>
              </a:extLst>
            </p:cNvPr>
            <p:cNvSpPr/>
            <p:nvPr/>
          </p:nvSpPr>
          <p:spPr>
            <a:xfrm>
              <a:off x="8023313" y="5593268"/>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1FE2462F-44DF-4B9B-8326-7E92531DF915}"/>
                </a:ext>
              </a:extLst>
            </p:cNvPr>
            <p:cNvSpPr/>
            <p:nvPr/>
          </p:nvSpPr>
          <p:spPr>
            <a:xfrm>
              <a:off x="8402363" y="559326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01B1E0EE-4073-4521-8B75-994769B5E297}"/>
                </a:ext>
              </a:extLst>
            </p:cNvPr>
            <p:cNvSpPr/>
            <p:nvPr/>
          </p:nvSpPr>
          <p:spPr>
            <a:xfrm>
              <a:off x="8028265" y="5808198"/>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9B4BD560-C342-4FF6-B5C0-B0172CAFEB9C}"/>
                </a:ext>
              </a:extLst>
            </p:cNvPr>
            <p:cNvSpPr/>
            <p:nvPr/>
          </p:nvSpPr>
          <p:spPr>
            <a:xfrm>
              <a:off x="8402363" y="580819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44D3B15E-5887-4DF5-970A-2F8C41BFA8A4}"/>
                </a:ext>
              </a:extLst>
            </p:cNvPr>
            <p:cNvCxnSpPr>
              <a:cxnSpLocks/>
              <a:stCxn id="56" idx="7"/>
              <a:endCxn id="56" idx="3"/>
            </p:cNvCxnSpPr>
            <p:nvPr/>
          </p:nvCxnSpPr>
          <p:spPr>
            <a:xfrm flipV="1">
              <a:off x="8254610" y="5325930"/>
              <a:ext cx="16490" cy="99867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3" name="Oval 32">
            <a:extLst>
              <a:ext uri="{FF2B5EF4-FFF2-40B4-BE49-F238E27FC236}">
                <a16:creationId xmlns:a16="http://schemas.microsoft.com/office/drawing/2014/main" id="{92EF13C5-7C14-4FFA-8448-9B99A35F6CAB}"/>
              </a:ext>
            </a:extLst>
          </p:cNvPr>
          <p:cNvSpPr/>
          <p:nvPr/>
        </p:nvSpPr>
        <p:spPr>
          <a:xfrm>
            <a:off x="6802248" y="6056803"/>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34C11BDD-7D17-4BBE-9192-BCD739808218}"/>
              </a:ext>
            </a:extLst>
          </p:cNvPr>
          <p:cNvSpPr/>
          <p:nvPr/>
        </p:nvSpPr>
        <p:spPr>
          <a:xfrm>
            <a:off x="6798015" y="5811951"/>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8507222-5901-465C-97DC-2111FB498EC3}"/>
              </a:ext>
            </a:extLst>
          </p:cNvPr>
          <p:cNvGrpSpPr/>
          <p:nvPr/>
        </p:nvGrpSpPr>
        <p:grpSpPr>
          <a:xfrm>
            <a:off x="7428987" y="5514596"/>
            <a:ext cx="845063" cy="1005616"/>
            <a:chOff x="7637139" y="5064985"/>
            <a:chExt cx="845063" cy="1005616"/>
          </a:xfrm>
        </p:grpSpPr>
        <p:sp>
          <p:nvSpPr>
            <p:cNvPr id="36" name="Teardrop 35">
              <a:extLst>
                <a:ext uri="{FF2B5EF4-FFF2-40B4-BE49-F238E27FC236}">
                  <a16:creationId xmlns:a16="http://schemas.microsoft.com/office/drawing/2014/main" id="{3C4C7944-434C-4AFC-B05B-6FA01CFE7C51}"/>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84F2354-F233-4914-A131-B4AAC5936432}"/>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77D6424-09D3-45DB-A0AE-571A38B39CE3}"/>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C41255FB-F356-4EE9-8CB4-9E0A1332F288}"/>
                </a:ext>
              </a:extLst>
            </p:cNvPr>
            <p:cNvCxnSpPr>
              <a:cxnSpLocks/>
              <a:stCxn id="36" idx="7"/>
              <a:endCxn id="3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35D6C4A1-D66D-492B-8E84-5805A5E8FD78}"/>
              </a:ext>
            </a:extLst>
          </p:cNvPr>
          <p:cNvGrpSpPr/>
          <p:nvPr/>
        </p:nvGrpSpPr>
        <p:grpSpPr>
          <a:xfrm>
            <a:off x="6957170" y="2656284"/>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57170" y="1497997"/>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05522" y="3168731"/>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872659" y="134328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05" name="Group 104">
            <a:extLst>
              <a:ext uri="{FF2B5EF4-FFF2-40B4-BE49-F238E27FC236}">
                <a16:creationId xmlns:a16="http://schemas.microsoft.com/office/drawing/2014/main" id="{2D67926E-9EC5-4F20-A870-530BB26C2666}"/>
              </a:ext>
            </a:extLst>
          </p:cNvPr>
          <p:cNvGrpSpPr/>
          <p:nvPr/>
        </p:nvGrpSpPr>
        <p:grpSpPr>
          <a:xfrm>
            <a:off x="7083275" y="2120477"/>
            <a:ext cx="966538" cy="245711"/>
            <a:chOff x="1970972" y="6167711"/>
            <a:chExt cx="966538" cy="245711"/>
          </a:xfrm>
        </p:grpSpPr>
        <p:sp>
          <p:nvSpPr>
            <p:cNvPr id="106" name="TextBox 105">
              <a:extLst>
                <a:ext uri="{FF2B5EF4-FFF2-40B4-BE49-F238E27FC236}">
                  <a16:creationId xmlns:a16="http://schemas.microsoft.com/office/drawing/2014/main" id="{034DFF67-A198-4C65-BD75-FED7D95C3D0A}"/>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7" name="TextBox 106">
              <a:extLst>
                <a:ext uri="{FF2B5EF4-FFF2-40B4-BE49-F238E27FC236}">
                  <a16:creationId xmlns:a16="http://schemas.microsoft.com/office/drawing/2014/main" id="{84E6DE75-7499-406C-BD5A-244B074FB118}"/>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8" name="Rectangle 107">
              <a:extLst>
                <a:ext uri="{FF2B5EF4-FFF2-40B4-BE49-F238E27FC236}">
                  <a16:creationId xmlns:a16="http://schemas.microsoft.com/office/drawing/2014/main" id="{44487144-321D-41B7-A4A8-35D9E4417F2E}"/>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9" name="Rectangle 108">
              <a:extLst>
                <a:ext uri="{FF2B5EF4-FFF2-40B4-BE49-F238E27FC236}">
                  <a16:creationId xmlns:a16="http://schemas.microsoft.com/office/drawing/2014/main" id="{1A076FA9-275C-4355-AA0A-36264D1F9664}"/>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0" name="TextBox 109">
              <a:extLst>
                <a:ext uri="{FF2B5EF4-FFF2-40B4-BE49-F238E27FC236}">
                  <a16:creationId xmlns:a16="http://schemas.microsoft.com/office/drawing/2014/main" id="{C35D2B45-6C8C-4C73-8B43-D61DD8CB6A95}"/>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1" name="TextBox 110">
            <a:extLst>
              <a:ext uri="{FF2B5EF4-FFF2-40B4-BE49-F238E27FC236}">
                <a16:creationId xmlns:a16="http://schemas.microsoft.com/office/drawing/2014/main" id="{3CC9DDA3-9AFF-4359-9F35-172EDF87AEA2}"/>
              </a:ext>
            </a:extLst>
          </p:cNvPr>
          <p:cNvSpPr txBox="1"/>
          <p:nvPr/>
        </p:nvSpPr>
        <p:spPr>
          <a:xfrm>
            <a:off x="7026831" y="351111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12" name="TextBox 111">
            <a:extLst>
              <a:ext uri="{FF2B5EF4-FFF2-40B4-BE49-F238E27FC236}">
                <a16:creationId xmlns:a16="http://schemas.microsoft.com/office/drawing/2014/main" id="{5621E2F5-9211-4482-93CF-91617FEBD1C7}"/>
              </a:ext>
            </a:extLst>
          </p:cNvPr>
          <p:cNvSpPr txBox="1"/>
          <p:nvPr/>
        </p:nvSpPr>
        <p:spPr>
          <a:xfrm>
            <a:off x="7039196" y="3783892"/>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13" name="TextBox 112">
            <a:extLst>
              <a:ext uri="{FF2B5EF4-FFF2-40B4-BE49-F238E27FC236}">
                <a16:creationId xmlns:a16="http://schemas.microsoft.com/office/drawing/2014/main" id="{6267CF0F-5086-4EC6-A1AC-77C2E2D3591E}"/>
              </a:ext>
            </a:extLst>
          </p:cNvPr>
          <p:cNvSpPr txBox="1"/>
          <p:nvPr/>
        </p:nvSpPr>
        <p:spPr>
          <a:xfrm>
            <a:off x="4245315" y="5147498"/>
            <a:ext cx="5105400"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Produce spawns = Deflate balloon</a:t>
            </a:r>
          </a:p>
        </p:txBody>
      </p:sp>
      <p:pic>
        <p:nvPicPr>
          <p:cNvPr id="114" name="Picture 113" descr="\documentclass{article}&#10;\usepackage{amsmath}&#10;\pagestyle{empty}&#10;\begin{document}&#10;&#10;$\xrightarrow{*}$&#10;&#10;&#10;\end{document}" title="IguanaTex Bitmap Display">
            <a:extLst>
              <a:ext uri="{FF2B5EF4-FFF2-40B4-BE49-F238E27FC236}">
                <a16:creationId xmlns:a16="http://schemas.microsoft.com/office/drawing/2014/main" id="{18033158-79EF-414C-ACE9-D2834182B454}"/>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074209" y="2767565"/>
            <a:ext cx="536698" cy="434352"/>
          </a:xfrm>
          <a:prstGeom prst="rect">
            <a:avLst/>
          </a:prstGeom>
        </p:spPr>
      </p:pic>
    </p:spTree>
    <p:extLst>
      <p:ext uri="{BB962C8B-B14F-4D97-AF65-F5344CB8AC3E}">
        <p14:creationId xmlns:p14="http://schemas.microsoft.com/office/powerpoint/2010/main" val="11115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500"/>
                                        <p:tgtEl>
                                          <p:spTgt spid="1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500"/>
                                        <p:tgtEl>
                                          <p:spTgt spid="113"/>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0" grpId="0" animBg="1"/>
      <p:bldP spid="33" grpId="0" animBg="1"/>
      <p:bldP spid="34" grpId="0" animBg="1"/>
      <p:bldP spid="48" grpId="0"/>
      <p:bldP spid="49" grpId="0" animBg="1"/>
      <p:bldP spid="111" grpId="0"/>
      <p:bldP spid="112" grpId="0"/>
      <p:bldP spid="1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7400" y="3471763"/>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863531" y="6046971"/>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4560244" y="5996003"/>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2EF13C5-7C14-4FFA-8448-9B99A35F6CAB}"/>
              </a:ext>
            </a:extLst>
          </p:cNvPr>
          <p:cNvSpPr/>
          <p:nvPr/>
        </p:nvSpPr>
        <p:spPr>
          <a:xfrm>
            <a:off x="4256492" y="6000236"/>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34C11BDD-7D17-4BBE-9192-BCD739808218}"/>
              </a:ext>
            </a:extLst>
          </p:cNvPr>
          <p:cNvSpPr/>
          <p:nvPr/>
        </p:nvSpPr>
        <p:spPr>
          <a:xfrm>
            <a:off x="4252259" y="5755384"/>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8507222-5901-465C-97DC-2111FB498EC3}"/>
              </a:ext>
            </a:extLst>
          </p:cNvPr>
          <p:cNvGrpSpPr/>
          <p:nvPr/>
        </p:nvGrpSpPr>
        <p:grpSpPr>
          <a:xfrm>
            <a:off x="4883231" y="5458029"/>
            <a:ext cx="845063" cy="1005616"/>
            <a:chOff x="7637139" y="5064985"/>
            <a:chExt cx="845063" cy="1005616"/>
          </a:xfrm>
        </p:grpSpPr>
        <p:sp>
          <p:nvSpPr>
            <p:cNvPr id="36" name="Teardrop 35">
              <a:extLst>
                <a:ext uri="{FF2B5EF4-FFF2-40B4-BE49-F238E27FC236}">
                  <a16:creationId xmlns:a16="http://schemas.microsoft.com/office/drawing/2014/main" id="{3C4C7944-434C-4AFC-B05B-6FA01CFE7C51}"/>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84F2354-F233-4914-A131-B4AAC5936432}"/>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77D6424-09D3-45DB-A0AE-571A38B39CE3}"/>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C41255FB-F356-4EE9-8CB4-9E0A1332F288}"/>
                </a:ext>
              </a:extLst>
            </p:cNvPr>
            <p:cNvCxnSpPr>
              <a:cxnSpLocks/>
              <a:stCxn id="36" idx="7"/>
              <a:endCxn id="3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35D6C4A1-D66D-492B-8E84-5805A5E8FD78}"/>
              </a:ext>
            </a:extLst>
          </p:cNvPr>
          <p:cNvGrpSpPr/>
          <p:nvPr/>
        </p:nvGrpSpPr>
        <p:grpSpPr>
          <a:xfrm>
            <a:off x="6957170" y="2656284"/>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57170" y="1497997"/>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05522" y="3168731"/>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872659" y="134328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pic>
        <p:nvPicPr>
          <p:cNvPr id="55" name="Picture 54" descr="\documentclass{article}&#10;\usepackage{amsmath}&#10;\pagestyle{empty}&#10;\begin{document}&#10;&#10;$\rightarrow$&#10;&#10;&#10;\end{document}" title="IguanaTex Bitmap Display">
            <a:extLst>
              <a:ext uri="{FF2B5EF4-FFF2-40B4-BE49-F238E27FC236}">
                <a16:creationId xmlns:a16="http://schemas.microsoft.com/office/drawing/2014/main" id="{CFE7C51E-D639-41E5-A892-C2D6B8589E65}"/>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5996385" y="3039496"/>
            <a:ext cx="547505" cy="191766"/>
          </a:xfrm>
          <a:prstGeom prst="rect">
            <a:avLst/>
          </a:prstGeom>
        </p:spPr>
      </p:pic>
      <p:grpSp>
        <p:nvGrpSpPr>
          <p:cNvPr id="105" name="Group 104">
            <a:extLst>
              <a:ext uri="{FF2B5EF4-FFF2-40B4-BE49-F238E27FC236}">
                <a16:creationId xmlns:a16="http://schemas.microsoft.com/office/drawing/2014/main" id="{2D67926E-9EC5-4F20-A870-530BB26C2666}"/>
              </a:ext>
            </a:extLst>
          </p:cNvPr>
          <p:cNvGrpSpPr/>
          <p:nvPr/>
        </p:nvGrpSpPr>
        <p:grpSpPr>
          <a:xfrm>
            <a:off x="7033199" y="3750157"/>
            <a:ext cx="966538" cy="245711"/>
            <a:chOff x="1970972" y="6167711"/>
            <a:chExt cx="966538" cy="245711"/>
          </a:xfrm>
        </p:grpSpPr>
        <p:sp>
          <p:nvSpPr>
            <p:cNvPr id="106" name="TextBox 105">
              <a:extLst>
                <a:ext uri="{FF2B5EF4-FFF2-40B4-BE49-F238E27FC236}">
                  <a16:creationId xmlns:a16="http://schemas.microsoft.com/office/drawing/2014/main" id="{034DFF67-A198-4C65-BD75-FED7D95C3D0A}"/>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7" name="TextBox 106">
              <a:extLst>
                <a:ext uri="{FF2B5EF4-FFF2-40B4-BE49-F238E27FC236}">
                  <a16:creationId xmlns:a16="http://schemas.microsoft.com/office/drawing/2014/main" id="{84E6DE75-7499-406C-BD5A-244B074FB118}"/>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8" name="Rectangle 107">
              <a:extLst>
                <a:ext uri="{FF2B5EF4-FFF2-40B4-BE49-F238E27FC236}">
                  <a16:creationId xmlns:a16="http://schemas.microsoft.com/office/drawing/2014/main" id="{44487144-321D-41B7-A4A8-35D9E4417F2E}"/>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9" name="Rectangle 108">
              <a:extLst>
                <a:ext uri="{FF2B5EF4-FFF2-40B4-BE49-F238E27FC236}">
                  <a16:creationId xmlns:a16="http://schemas.microsoft.com/office/drawing/2014/main" id="{1A076FA9-275C-4355-AA0A-36264D1F9664}"/>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0" name="TextBox 109">
              <a:extLst>
                <a:ext uri="{FF2B5EF4-FFF2-40B4-BE49-F238E27FC236}">
                  <a16:creationId xmlns:a16="http://schemas.microsoft.com/office/drawing/2014/main" id="{C35D2B45-6C8C-4C73-8B43-D61DD8CB6A95}"/>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1" name="TextBox 110">
            <a:extLst>
              <a:ext uri="{FF2B5EF4-FFF2-40B4-BE49-F238E27FC236}">
                <a16:creationId xmlns:a16="http://schemas.microsoft.com/office/drawing/2014/main" id="{3CC9DDA3-9AFF-4359-9F35-172EDF87AEA2}"/>
              </a:ext>
            </a:extLst>
          </p:cNvPr>
          <p:cNvSpPr txBox="1"/>
          <p:nvPr/>
        </p:nvSpPr>
        <p:spPr>
          <a:xfrm>
            <a:off x="7026831" y="351111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71" name="Group 70">
            <a:extLst>
              <a:ext uri="{FF2B5EF4-FFF2-40B4-BE49-F238E27FC236}">
                <a16:creationId xmlns:a16="http://schemas.microsoft.com/office/drawing/2014/main" id="{F36E75A5-EC0E-4DC2-A1CF-05B43782C79F}"/>
              </a:ext>
            </a:extLst>
          </p:cNvPr>
          <p:cNvGrpSpPr/>
          <p:nvPr/>
        </p:nvGrpSpPr>
        <p:grpSpPr>
          <a:xfrm>
            <a:off x="4087394" y="2668112"/>
            <a:ext cx="1675767" cy="2057400"/>
            <a:chOff x="4732938" y="3194909"/>
            <a:chExt cx="4247421" cy="2883694"/>
          </a:xfrm>
        </p:grpSpPr>
        <p:sp>
          <p:nvSpPr>
            <p:cNvPr id="72" name="Rectangle 3">
              <a:extLst>
                <a:ext uri="{FF2B5EF4-FFF2-40B4-BE49-F238E27FC236}">
                  <a16:creationId xmlns:a16="http://schemas.microsoft.com/office/drawing/2014/main" id="{DACC2FB9-7281-43E5-974B-BB4EDE3619DF}"/>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73" name="Rectangle 4">
              <a:extLst>
                <a:ext uri="{FF2B5EF4-FFF2-40B4-BE49-F238E27FC236}">
                  <a16:creationId xmlns:a16="http://schemas.microsoft.com/office/drawing/2014/main" id="{8E08420A-4ED2-4662-A0F7-52382BC17A18}"/>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87" name="Group 86">
            <a:extLst>
              <a:ext uri="{FF2B5EF4-FFF2-40B4-BE49-F238E27FC236}">
                <a16:creationId xmlns:a16="http://schemas.microsoft.com/office/drawing/2014/main" id="{A0570D39-9D8D-4959-851D-4EB373B2D05A}"/>
              </a:ext>
            </a:extLst>
          </p:cNvPr>
          <p:cNvGrpSpPr/>
          <p:nvPr/>
        </p:nvGrpSpPr>
        <p:grpSpPr>
          <a:xfrm>
            <a:off x="4087394" y="1509825"/>
            <a:ext cx="1264913" cy="1064484"/>
            <a:chOff x="4811117" y="886553"/>
            <a:chExt cx="4111051" cy="1170847"/>
          </a:xfrm>
        </p:grpSpPr>
        <p:sp>
          <p:nvSpPr>
            <p:cNvPr id="88" name="Rectangle 3">
              <a:extLst>
                <a:ext uri="{FF2B5EF4-FFF2-40B4-BE49-F238E27FC236}">
                  <a16:creationId xmlns:a16="http://schemas.microsoft.com/office/drawing/2014/main" id="{BB58A4E7-B42C-48C6-91FA-432D55C38CC1}"/>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89" name="Rectangle 4">
              <a:extLst>
                <a:ext uri="{FF2B5EF4-FFF2-40B4-BE49-F238E27FC236}">
                  <a16:creationId xmlns:a16="http://schemas.microsoft.com/office/drawing/2014/main" id="{2CB9C59F-D9E0-4AEC-82D6-2231572F73C6}"/>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91" name="TextBox 90">
            <a:extLst>
              <a:ext uri="{FF2B5EF4-FFF2-40B4-BE49-F238E27FC236}">
                <a16:creationId xmlns:a16="http://schemas.microsoft.com/office/drawing/2014/main" id="{8688F950-4E66-4A9B-B341-089734FB365D}"/>
              </a:ext>
            </a:extLst>
          </p:cNvPr>
          <p:cNvSpPr txBox="1"/>
          <p:nvPr/>
        </p:nvSpPr>
        <p:spPr>
          <a:xfrm>
            <a:off x="4135746" y="3180559"/>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92" name="Rectangle 91">
            <a:extLst>
              <a:ext uri="{FF2B5EF4-FFF2-40B4-BE49-F238E27FC236}">
                <a16:creationId xmlns:a16="http://schemas.microsoft.com/office/drawing/2014/main" id="{CD739150-7B59-4D38-B93E-A00B11EE1D28}"/>
              </a:ext>
            </a:extLst>
          </p:cNvPr>
          <p:cNvSpPr/>
          <p:nvPr/>
        </p:nvSpPr>
        <p:spPr bwMode="auto">
          <a:xfrm>
            <a:off x="4002883" y="1355108"/>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99" name="Group 98">
            <a:extLst>
              <a:ext uri="{FF2B5EF4-FFF2-40B4-BE49-F238E27FC236}">
                <a16:creationId xmlns:a16="http://schemas.microsoft.com/office/drawing/2014/main" id="{85BCDAB1-C27C-4348-B4F5-E63EED0E1AC1}"/>
              </a:ext>
            </a:extLst>
          </p:cNvPr>
          <p:cNvGrpSpPr/>
          <p:nvPr/>
        </p:nvGrpSpPr>
        <p:grpSpPr>
          <a:xfrm>
            <a:off x="4213499" y="2132305"/>
            <a:ext cx="966538" cy="245711"/>
            <a:chOff x="1970972" y="6167711"/>
            <a:chExt cx="966538" cy="245711"/>
          </a:xfrm>
        </p:grpSpPr>
        <p:sp>
          <p:nvSpPr>
            <p:cNvPr id="101" name="TextBox 100">
              <a:extLst>
                <a:ext uri="{FF2B5EF4-FFF2-40B4-BE49-F238E27FC236}">
                  <a16:creationId xmlns:a16="http://schemas.microsoft.com/office/drawing/2014/main" id="{6F26837A-97F3-45DF-9F0F-7A4FFD13C3AE}"/>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2" name="TextBox 101">
              <a:extLst>
                <a:ext uri="{FF2B5EF4-FFF2-40B4-BE49-F238E27FC236}">
                  <a16:creationId xmlns:a16="http://schemas.microsoft.com/office/drawing/2014/main" id="{B4D095CA-2A02-4ADB-8AC5-B94BB28FD75E}"/>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3" name="Rectangle 102">
              <a:extLst>
                <a:ext uri="{FF2B5EF4-FFF2-40B4-BE49-F238E27FC236}">
                  <a16:creationId xmlns:a16="http://schemas.microsoft.com/office/drawing/2014/main" id="{BB5BA9C6-887B-497E-8139-CCA08F5048C2}"/>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4" name="Rectangle 103">
              <a:extLst>
                <a:ext uri="{FF2B5EF4-FFF2-40B4-BE49-F238E27FC236}">
                  <a16:creationId xmlns:a16="http://schemas.microsoft.com/office/drawing/2014/main" id="{4EBD5211-B478-4D1F-A65C-C3656E8427EA}"/>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4" name="TextBox 113">
              <a:extLst>
                <a:ext uri="{FF2B5EF4-FFF2-40B4-BE49-F238E27FC236}">
                  <a16:creationId xmlns:a16="http://schemas.microsoft.com/office/drawing/2014/main" id="{3538FF28-AEA8-4857-AD22-6E82ED83C1A9}"/>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5" name="TextBox 114">
            <a:extLst>
              <a:ext uri="{FF2B5EF4-FFF2-40B4-BE49-F238E27FC236}">
                <a16:creationId xmlns:a16="http://schemas.microsoft.com/office/drawing/2014/main" id="{5D410483-4CF8-4EE8-A54B-916B38180CAB}"/>
              </a:ext>
            </a:extLst>
          </p:cNvPr>
          <p:cNvSpPr txBox="1"/>
          <p:nvPr/>
        </p:nvSpPr>
        <p:spPr>
          <a:xfrm>
            <a:off x="4157055" y="3522938"/>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16" name="TextBox 115">
            <a:extLst>
              <a:ext uri="{FF2B5EF4-FFF2-40B4-BE49-F238E27FC236}">
                <a16:creationId xmlns:a16="http://schemas.microsoft.com/office/drawing/2014/main" id="{AEEACD98-5CB3-4AC8-827E-D6EEFE441C96}"/>
              </a:ext>
            </a:extLst>
          </p:cNvPr>
          <p:cNvSpPr txBox="1"/>
          <p:nvPr/>
        </p:nvSpPr>
        <p:spPr>
          <a:xfrm>
            <a:off x="4169420" y="379572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117" name="Group 116">
            <a:extLst>
              <a:ext uri="{FF2B5EF4-FFF2-40B4-BE49-F238E27FC236}">
                <a16:creationId xmlns:a16="http://schemas.microsoft.com/office/drawing/2014/main" id="{12B76706-4799-4944-880A-5C1CA70E0224}"/>
              </a:ext>
            </a:extLst>
          </p:cNvPr>
          <p:cNvGrpSpPr/>
          <p:nvPr/>
        </p:nvGrpSpPr>
        <p:grpSpPr>
          <a:xfrm>
            <a:off x="7071372" y="2117651"/>
            <a:ext cx="722592" cy="244317"/>
            <a:chOff x="5438501" y="2873812"/>
            <a:chExt cx="722592" cy="244317"/>
          </a:xfrm>
        </p:grpSpPr>
        <p:sp>
          <p:nvSpPr>
            <p:cNvPr id="118" name="TextBox 117">
              <a:extLst>
                <a:ext uri="{FF2B5EF4-FFF2-40B4-BE49-F238E27FC236}">
                  <a16:creationId xmlns:a16="http://schemas.microsoft.com/office/drawing/2014/main" id="{DE226AD2-F683-4346-AE4C-C38205C257AA}"/>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19" name="Group 118">
              <a:extLst>
                <a:ext uri="{FF2B5EF4-FFF2-40B4-BE49-F238E27FC236}">
                  <a16:creationId xmlns:a16="http://schemas.microsoft.com/office/drawing/2014/main" id="{482093E5-8630-499E-9718-5D82F64A6A48}"/>
                </a:ext>
              </a:extLst>
            </p:cNvPr>
            <p:cNvGrpSpPr/>
            <p:nvPr/>
          </p:nvGrpSpPr>
          <p:grpSpPr>
            <a:xfrm>
              <a:off x="5627693" y="2873812"/>
              <a:ext cx="533400" cy="244317"/>
              <a:chOff x="7543800" y="2827520"/>
              <a:chExt cx="533400" cy="244317"/>
            </a:xfrm>
          </p:grpSpPr>
          <p:sp>
            <p:nvSpPr>
              <p:cNvPr id="120" name="TextBox 119">
                <a:extLst>
                  <a:ext uri="{FF2B5EF4-FFF2-40B4-BE49-F238E27FC236}">
                    <a16:creationId xmlns:a16="http://schemas.microsoft.com/office/drawing/2014/main" id="{43A84E85-1755-40B9-A6F2-3B8E263FA712}"/>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121" name="Rectangle 120">
                <a:extLst>
                  <a:ext uri="{FF2B5EF4-FFF2-40B4-BE49-F238E27FC236}">
                    <a16:creationId xmlns:a16="http://schemas.microsoft.com/office/drawing/2014/main" id="{D6F7A2B1-4DD5-432A-94EF-FD92EE6E9C7E}"/>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sp>
        <p:nvSpPr>
          <p:cNvPr id="122" name="Oval 121">
            <a:extLst>
              <a:ext uri="{FF2B5EF4-FFF2-40B4-BE49-F238E27FC236}">
                <a16:creationId xmlns:a16="http://schemas.microsoft.com/office/drawing/2014/main" id="{216A6D0D-709E-42D2-BC59-5376FA000FE3}"/>
              </a:ext>
            </a:extLst>
          </p:cNvPr>
          <p:cNvSpPr/>
          <p:nvPr/>
        </p:nvSpPr>
        <p:spPr>
          <a:xfrm>
            <a:off x="7177818" y="5996003"/>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BC15F60-DAFF-4172-BB1A-D9A7E3900C2F}"/>
              </a:ext>
            </a:extLst>
          </p:cNvPr>
          <p:cNvSpPr/>
          <p:nvPr/>
        </p:nvSpPr>
        <p:spPr>
          <a:xfrm>
            <a:off x="6874066" y="6000236"/>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1EB463BB-5A6D-45BE-967D-5E3A1AB11725}"/>
              </a:ext>
            </a:extLst>
          </p:cNvPr>
          <p:cNvGrpSpPr/>
          <p:nvPr/>
        </p:nvGrpSpPr>
        <p:grpSpPr>
          <a:xfrm>
            <a:off x="7500805" y="5458029"/>
            <a:ext cx="845063" cy="1005616"/>
            <a:chOff x="7637139" y="5064985"/>
            <a:chExt cx="845063" cy="1005616"/>
          </a:xfrm>
        </p:grpSpPr>
        <p:sp>
          <p:nvSpPr>
            <p:cNvPr id="126" name="Teardrop 125">
              <a:extLst>
                <a:ext uri="{FF2B5EF4-FFF2-40B4-BE49-F238E27FC236}">
                  <a16:creationId xmlns:a16="http://schemas.microsoft.com/office/drawing/2014/main" id="{61FAA817-0072-4A1D-933E-951E640308FF}"/>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26B4538-C643-4033-AB18-6C55156C8546}"/>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6C2E6CCD-676D-4B38-B834-3E3A28714CAC}"/>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9" name="Straight Connector 128">
              <a:extLst>
                <a:ext uri="{FF2B5EF4-FFF2-40B4-BE49-F238E27FC236}">
                  <a16:creationId xmlns:a16="http://schemas.microsoft.com/office/drawing/2014/main" id="{C9CF4B9E-6A7A-4D3B-B6B0-DD19187A8911}"/>
                </a:ext>
              </a:extLst>
            </p:cNvPr>
            <p:cNvCxnSpPr>
              <a:cxnSpLocks/>
              <a:stCxn id="126" idx="7"/>
              <a:endCxn id="12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901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par>
                                <p:cTn id="23" presetID="10" presetClass="entr" presetSubtype="0" fill="hold"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fade">
                                      <p:cBhvr>
                                        <p:cTn id="45" dur="500"/>
                                        <p:tgtEl>
                                          <p:spTgt spid="1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fade">
                                      <p:cBhvr>
                                        <p:cTn id="48" dur="500"/>
                                        <p:tgtEl>
                                          <p:spTgt spid="123"/>
                                        </p:tgtEl>
                                      </p:cBhvr>
                                    </p:animEffect>
                                  </p:childTnLst>
                                </p:cTn>
                              </p:par>
                              <p:par>
                                <p:cTn id="49" presetID="10" presetClass="entr" presetSubtype="0"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33" grpId="0" animBg="1"/>
      <p:bldP spid="34" grpId="0" animBg="1"/>
      <p:bldP spid="48" grpId="0"/>
      <p:bldP spid="49" grpId="0" animBg="1"/>
      <p:bldP spid="111" grpId="0"/>
      <p:bldP spid="122"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F0F3-6C6E-6148-A245-EB01CBFC0794}"/>
              </a:ext>
            </a:extLst>
          </p:cNvPr>
          <p:cNvSpPr>
            <a:spLocks noGrp="1"/>
          </p:cNvSpPr>
          <p:nvPr>
            <p:ph type="title"/>
          </p:nvPr>
        </p:nvSpPr>
        <p:spPr/>
        <p:txBody>
          <a:bodyPr/>
          <a:lstStyle/>
          <a:p>
            <a:r>
              <a:rPr lang="en-US" sz="3300" dirty="0">
                <a:solidFill>
                  <a:schemeClr val="tx1"/>
                </a:solidFill>
                <a:latin typeface="Calibri" panose="020F0502020204030204" pitchFamily="34" charset="0"/>
                <a:cs typeface="Calibri" panose="020F0502020204030204" pitchFamily="34" charset="0"/>
              </a:rPr>
              <a:t>Multithreaded Shared-Memory</a:t>
            </a:r>
          </a:p>
        </p:txBody>
      </p:sp>
      <p:sp>
        <p:nvSpPr>
          <p:cNvPr id="5" name="Text Box 343">
            <a:extLst>
              <a:ext uri="{FF2B5EF4-FFF2-40B4-BE49-F238E27FC236}">
                <a16:creationId xmlns:a16="http://schemas.microsoft.com/office/drawing/2014/main" id="{AD40E95A-2364-AA4C-874B-313628ED800A}"/>
              </a:ext>
            </a:extLst>
          </p:cNvPr>
          <p:cNvSpPr txBox="1">
            <a:spLocks noChangeArrowheads="1"/>
          </p:cNvSpPr>
          <p:nvPr/>
        </p:nvSpPr>
        <p:spPr bwMode="auto">
          <a:xfrm>
            <a:off x="3101975" y="1447800"/>
            <a:ext cx="1101725" cy="1587500"/>
          </a:xfrm>
          <a:prstGeom prst="rect">
            <a:avLst/>
          </a:prstGeom>
          <a:solidFill>
            <a:schemeClr val="accent1"/>
          </a:solidFill>
          <a:ln>
            <a:noFill/>
          </a:ln>
          <a:effectLst>
            <a:outerShdw dist="81320" dir="2319588" algn="ctr" rotWithShape="0">
              <a:schemeClr val="bg2">
                <a:alpha val="50000"/>
              </a:schemeClr>
            </a:outerShdw>
          </a:effectLst>
        </p:spPr>
        <p:txBody>
          <a:bodyPr wrap="none"/>
          <a:lstStyle/>
          <a:p>
            <a:pPr algn="l"/>
            <a:endParaRPr lang="en-US" altLang="en-US" b="1" dirty="0">
              <a:latin typeface="Calibri" panose="020F0502020204030204" pitchFamily="34" charset="0"/>
              <a:cs typeface="Calibri" panose="020F0502020204030204" pitchFamily="34" charset="0"/>
            </a:endParaRPr>
          </a:p>
          <a:p>
            <a:pPr algn="l"/>
            <a:endParaRPr lang="en-US" altLang="en-US" b="1" dirty="0">
              <a:latin typeface="Calibri" panose="020F0502020204030204" pitchFamily="34" charset="0"/>
              <a:cs typeface="Calibri" panose="020F0502020204030204" pitchFamily="34" charset="0"/>
            </a:endParaRPr>
          </a:p>
          <a:p>
            <a:pPr algn="l"/>
            <a:endParaRPr lang="en-US" altLang="en-US" sz="1600" b="1" dirty="0">
              <a:latin typeface="Calibri" panose="020F0502020204030204" pitchFamily="34" charset="0"/>
              <a:cs typeface="Calibri" panose="020F0502020204030204" pitchFamily="34" charset="0"/>
            </a:endParaRPr>
          </a:p>
          <a:p>
            <a:pPr algn="l"/>
            <a:r>
              <a:rPr lang="en-US" altLang="en-US" sz="1600" b="1" dirty="0">
                <a:latin typeface="Calibri" panose="020F0502020204030204" pitchFamily="34" charset="0"/>
                <a:cs typeface="Calibri" panose="020F0502020204030204" pitchFamily="34" charset="0"/>
              </a:rPr>
              <a:t> Thread</a:t>
            </a:r>
            <a:endParaRPr lang="en-US" altLang="en-US" sz="1600" i="1" dirty="0">
              <a:latin typeface="Calibri" panose="020F0502020204030204" pitchFamily="34" charset="0"/>
              <a:cs typeface="Calibri" panose="020F0502020204030204" pitchFamily="34" charset="0"/>
            </a:endParaRPr>
          </a:p>
        </p:txBody>
      </p:sp>
      <p:sp>
        <p:nvSpPr>
          <p:cNvPr id="17" name="Text Box 361">
            <a:extLst>
              <a:ext uri="{FF2B5EF4-FFF2-40B4-BE49-F238E27FC236}">
                <a16:creationId xmlns:a16="http://schemas.microsoft.com/office/drawing/2014/main" id="{91554E3B-6D6D-1F45-A5F6-144C47CCBFF5}"/>
              </a:ext>
            </a:extLst>
          </p:cNvPr>
          <p:cNvSpPr txBox="1">
            <a:spLocks noChangeArrowheads="1"/>
          </p:cNvSpPr>
          <p:nvPr/>
        </p:nvSpPr>
        <p:spPr bwMode="auto">
          <a:xfrm>
            <a:off x="1752600" y="1431925"/>
            <a:ext cx="1108075" cy="1616075"/>
          </a:xfrm>
          <a:prstGeom prst="rect">
            <a:avLst/>
          </a:prstGeom>
          <a:solidFill>
            <a:srgbClr val="DADAF0"/>
          </a:solidFill>
          <a:ln>
            <a:noFill/>
          </a:ln>
          <a:effectLst>
            <a:outerShdw dist="81320" dir="2319588" algn="ctr" rotWithShape="0">
              <a:schemeClr val="bg2">
                <a:alpha val="50000"/>
              </a:schemeClr>
            </a:outerShdw>
          </a:effectLst>
          <a:extLst>
            <a:ext uri="{91240B29-F687-4F45-9708-019B960494DF}">
              <a14:hiddenLine xmlns:a14="http://schemas.microsoft.com/office/drawing/2010/main" w="19050">
                <a:solidFill>
                  <a:srgbClr val="0C11E0"/>
                </a:solidFill>
                <a:miter lim="800000"/>
                <a:headEnd/>
                <a:tailEnd/>
              </a14:hiddenLine>
            </a:ext>
          </a:extLst>
        </p:spPr>
        <p:txBody>
          <a:bodyPr wrap="none"/>
          <a:lstStyle/>
          <a:p>
            <a:pPr algn="l"/>
            <a:endParaRPr lang="en-US" altLang="en-US" i="1" dirty="0">
              <a:latin typeface="Calibri" panose="020F0502020204030204" pitchFamily="34" charset="0"/>
              <a:cs typeface="Calibri" panose="020F0502020204030204" pitchFamily="34" charset="0"/>
            </a:endParaRPr>
          </a:p>
          <a:p>
            <a:pPr algn="l"/>
            <a:endParaRPr lang="en-US" altLang="en-US" i="1" dirty="0">
              <a:latin typeface="Calibri" panose="020F0502020204030204" pitchFamily="34" charset="0"/>
              <a:cs typeface="Calibri" panose="020F0502020204030204" pitchFamily="34" charset="0"/>
            </a:endParaRPr>
          </a:p>
          <a:p>
            <a:pPr algn="l"/>
            <a:endParaRPr lang="en-US" altLang="en-US" sz="1600" b="1" i="1" dirty="0">
              <a:latin typeface="Calibri" panose="020F0502020204030204" pitchFamily="34" charset="0"/>
              <a:cs typeface="Calibri" panose="020F0502020204030204" pitchFamily="34" charset="0"/>
            </a:endParaRPr>
          </a:p>
          <a:p>
            <a:pPr algn="l"/>
            <a:r>
              <a:rPr lang="en-US" altLang="en-US" sz="1600" b="1" i="1"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Thread</a:t>
            </a:r>
          </a:p>
          <a:p>
            <a:pPr algn="l"/>
            <a:r>
              <a:rPr lang="en-US" altLang="en-US" sz="1600" dirty="0">
                <a:latin typeface="Calibri" panose="020F0502020204030204" pitchFamily="34" charset="0"/>
                <a:cs typeface="Calibri" panose="020F0502020204030204" pitchFamily="34" charset="0"/>
                <a:sym typeface="MT Extra" pitchFamily="2" charset="77"/>
              </a:rPr>
              <a:t>    </a:t>
            </a:r>
          </a:p>
          <a:p>
            <a:pPr algn="l"/>
            <a:r>
              <a:rPr lang="en-US" altLang="en-US" sz="1600" b="1" dirty="0">
                <a:latin typeface="Calibri" panose="020F0502020204030204" pitchFamily="34" charset="0"/>
                <a:cs typeface="Calibri" panose="020F0502020204030204" pitchFamily="34" charset="0"/>
              </a:rPr>
              <a:t> </a:t>
            </a:r>
          </a:p>
          <a:p>
            <a:pPr algn="l"/>
            <a:r>
              <a:rPr lang="en-US" altLang="en-US" sz="1600" b="1" dirty="0">
                <a:latin typeface="Calibri" panose="020F0502020204030204" pitchFamily="34" charset="0"/>
                <a:cs typeface="Calibri" panose="020F0502020204030204" pitchFamily="34" charset="0"/>
              </a:rPr>
              <a:t>    </a:t>
            </a:r>
          </a:p>
        </p:txBody>
      </p:sp>
      <p:sp>
        <p:nvSpPr>
          <p:cNvPr id="20" name="Text Box 343">
            <a:extLst>
              <a:ext uri="{FF2B5EF4-FFF2-40B4-BE49-F238E27FC236}">
                <a16:creationId xmlns:a16="http://schemas.microsoft.com/office/drawing/2014/main" id="{6BCFB0E4-13F5-C242-9F3F-18E31A20D617}"/>
              </a:ext>
            </a:extLst>
          </p:cNvPr>
          <p:cNvSpPr txBox="1">
            <a:spLocks noChangeArrowheads="1"/>
          </p:cNvSpPr>
          <p:nvPr/>
        </p:nvSpPr>
        <p:spPr bwMode="auto">
          <a:xfrm>
            <a:off x="5822949" y="1447800"/>
            <a:ext cx="1101725" cy="1587500"/>
          </a:xfrm>
          <a:prstGeom prst="rect">
            <a:avLst/>
          </a:prstGeom>
          <a:solidFill>
            <a:schemeClr val="accent1"/>
          </a:solidFill>
          <a:ln>
            <a:noFill/>
          </a:ln>
          <a:effectLst>
            <a:outerShdw dist="81320" dir="2319588" algn="ctr" rotWithShape="0">
              <a:schemeClr val="bg2">
                <a:alpha val="50000"/>
              </a:schemeClr>
            </a:outerShdw>
          </a:effectLst>
        </p:spPr>
        <p:txBody>
          <a:bodyPr wrap="none"/>
          <a:lstStyle/>
          <a:p>
            <a:pPr algn="l"/>
            <a:endParaRPr lang="en-US" altLang="en-US" b="1" dirty="0">
              <a:latin typeface="Calibri" panose="020F0502020204030204" pitchFamily="34" charset="0"/>
              <a:cs typeface="Calibri" panose="020F0502020204030204" pitchFamily="34" charset="0"/>
            </a:endParaRPr>
          </a:p>
          <a:p>
            <a:pPr algn="l"/>
            <a:endParaRPr lang="en-US" altLang="en-US" b="1" dirty="0">
              <a:latin typeface="Calibri" panose="020F0502020204030204" pitchFamily="34" charset="0"/>
              <a:cs typeface="Calibri" panose="020F0502020204030204" pitchFamily="34" charset="0"/>
            </a:endParaRPr>
          </a:p>
          <a:p>
            <a:pPr algn="l"/>
            <a:endParaRPr lang="en-US" altLang="en-US" sz="1600" b="1" dirty="0">
              <a:latin typeface="Calibri" panose="020F0502020204030204" pitchFamily="34" charset="0"/>
              <a:cs typeface="Calibri" panose="020F0502020204030204" pitchFamily="34" charset="0"/>
            </a:endParaRPr>
          </a:p>
          <a:p>
            <a:pPr algn="l"/>
            <a:r>
              <a:rPr lang="en-US" altLang="en-US" sz="1600" b="1" dirty="0">
                <a:latin typeface="Calibri" panose="020F0502020204030204" pitchFamily="34" charset="0"/>
                <a:cs typeface="Calibri" panose="020F0502020204030204" pitchFamily="34" charset="0"/>
              </a:rPr>
              <a:t> Thread</a:t>
            </a:r>
            <a:endParaRPr lang="en-US" altLang="en-US" sz="1600" i="1" dirty="0">
              <a:latin typeface="Calibri" panose="020F0502020204030204" pitchFamily="34" charset="0"/>
              <a:cs typeface="Calibri" panose="020F0502020204030204" pitchFamily="34" charset="0"/>
            </a:endParaRPr>
          </a:p>
        </p:txBody>
      </p:sp>
      <p:sp>
        <p:nvSpPr>
          <p:cNvPr id="23" name="Text Box 361">
            <a:extLst>
              <a:ext uri="{FF2B5EF4-FFF2-40B4-BE49-F238E27FC236}">
                <a16:creationId xmlns:a16="http://schemas.microsoft.com/office/drawing/2014/main" id="{041F256E-298F-6847-A707-AEC0F4BC834D}"/>
              </a:ext>
            </a:extLst>
          </p:cNvPr>
          <p:cNvSpPr txBox="1">
            <a:spLocks noChangeArrowheads="1"/>
          </p:cNvSpPr>
          <p:nvPr/>
        </p:nvSpPr>
        <p:spPr bwMode="auto">
          <a:xfrm>
            <a:off x="4473575" y="1431925"/>
            <a:ext cx="1108075" cy="1616075"/>
          </a:xfrm>
          <a:prstGeom prst="rect">
            <a:avLst/>
          </a:prstGeom>
          <a:solidFill>
            <a:srgbClr val="DADAF0"/>
          </a:solidFill>
          <a:ln>
            <a:noFill/>
          </a:ln>
          <a:effectLst>
            <a:outerShdw dist="81320" dir="2319588" algn="ctr" rotWithShape="0">
              <a:schemeClr val="bg2">
                <a:alpha val="50000"/>
              </a:schemeClr>
            </a:outerShdw>
          </a:effectLst>
          <a:extLst>
            <a:ext uri="{91240B29-F687-4F45-9708-019B960494DF}">
              <a14:hiddenLine xmlns:a14="http://schemas.microsoft.com/office/drawing/2010/main" w="19050">
                <a:solidFill>
                  <a:srgbClr val="0C11E0"/>
                </a:solidFill>
                <a:miter lim="800000"/>
                <a:headEnd/>
                <a:tailEnd/>
              </a14:hiddenLine>
            </a:ext>
          </a:extLst>
        </p:spPr>
        <p:txBody>
          <a:bodyPr wrap="none"/>
          <a:lstStyle/>
          <a:p>
            <a:pPr algn="l"/>
            <a:endParaRPr lang="en-US" altLang="en-US" i="1" dirty="0">
              <a:latin typeface="Calibri" panose="020F0502020204030204" pitchFamily="34" charset="0"/>
              <a:cs typeface="Calibri" panose="020F0502020204030204" pitchFamily="34" charset="0"/>
            </a:endParaRPr>
          </a:p>
          <a:p>
            <a:pPr algn="l"/>
            <a:endParaRPr lang="en-US" altLang="en-US" i="1" dirty="0">
              <a:latin typeface="Calibri" panose="020F0502020204030204" pitchFamily="34" charset="0"/>
              <a:cs typeface="Calibri" panose="020F0502020204030204" pitchFamily="34" charset="0"/>
            </a:endParaRPr>
          </a:p>
          <a:p>
            <a:pPr algn="l"/>
            <a:endParaRPr lang="en-US" altLang="en-US" sz="1600" b="1" i="1" dirty="0">
              <a:latin typeface="Calibri" panose="020F0502020204030204" pitchFamily="34" charset="0"/>
              <a:cs typeface="Calibri" panose="020F0502020204030204" pitchFamily="34" charset="0"/>
            </a:endParaRPr>
          </a:p>
          <a:p>
            <a:pPr algn="l"/>
            <a:r>
              <a:rPr lang="en-US" altLang="en-US" sz="1600" b="1" i="1"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Thread</a:t>
            </a:r>
          </a:p>
          <a:p>
            <a:pPr algn="l"/>
            <a:r>
              <a:rPr lang="en-US" altLang="en-US" sz="1600" dirty="0">
                <a:latin typeface="Calibri" panose="020F0502020204030204" pitchFamily="34" charset="0"/>
                <a:cs typeface="Calibri" panose="020F0502020204030204" pitchFamily="34" charset="0"/>
                <a:sym typeface="MT Extra" pitchFamily="2" charset="77"/>
              </a:rPr>
              <a:t>    </a:t>
            </a:r>
          </a:p>
          <a:p>
            <a:pPr algn="l"/>
            <a:r>
              <a:rPr lang="en-US" altLang="en-US" sz="1600" b="1" dirty="0">
                <a:latin typeface="Calibri" panose="020F0502020204030204" pitchFamily="34" charset="0"/>
                <a:cs typeface="Calibri" panose="020F0502020204030204" pitchFamily="34" charset="0"/>
              </a:rPr>
              <a:t> </a:t>
            </a:r>
          </a:p>
          <a:p>
            <a:pPr algn="l"/>
            <a:r>
              <a:rPr lang="en-US" altLang="en-US" sz="1600" b="1" dirty="0">
                <a:latin typeface="Calibri" panose="020F0502020204030204" pitchFamily="34" charset="0"/>
                <a:cs typeface="Calibri" panose="020F0502020204030204" pitchFamily="34" charset="0"/>
              </a:rPr>
              <a:t>    </a:t>
            </a:r>
          </a:p>
        </p:txBody>
      </p:sp>
      <p:grpSp>
        <p:nvGrpSpPr>
          <p:cNvPr id="8" name="Group 7">
            <a:extLst>
              <a:ext uri="{FF2B5EF4-FFF2-40B4-BE49-F238E27FC236}">
                <a16:creationId xmlns:a16="http://schemas.microsoft.com/office/drawing/2014/main" id="{ED7CDBFE-AF50-4FEE-9F8F-4DECE04ECB25}"/>
              </a:ext>
            </a:extLst>
          </p:cNvPr>
          <p:cNvGrpSpPr/>
          <p:nvPr/>
        </p:nvGrpSpPr>
        <p:grpSpPr>
          <a:xfrm>
            <a:off x="1363059" y="3863189"/>
            <a:ext cx="7051840" cy="822326"/>
            <a:chOff x="1363059" y="3863189"/>
            <a:chExt cx="7051840" cy="822326"/>
          </a:xfrm>
        </p:grpSpPr>
        <p:sp>
          <p:nvSpPr>
            <p:cNvPr id="13" name="Rectangle 352">
              <a:extLst>
                <a:ext uri="{FF2B5EF4-FFF2-40B4-BE49-F238E27FC236}">
                  <a16:creationId xmlns:a16="http://schemas.microsoft.com/office/drawing/2014/main" id="{332F5F4F-AE5E-CB4D-8AD0-27D3D0B99617}"/>
                </a:ext>
              </a:extLst>
            </p:cNvPr>
            <p:cNvSpPr>
              <a:spLocks noChangeArrowheads="1"/>
            </p:cNvSpPr>
            <p:nvPr/>
          </p:nvSpPr>
          <p:spPr bwMode="auto">
            <a:xfrm>
              <a:off x="7136961" y="3863189"/>
              <a:ext cx="127793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2000" dirty="0">
                  <a:latin typeface="Calibri" panose="020F0502020204030204" pitchFamily="34" charset="0"/>
                  <a:cs typeface="Calibri" panose="020F0502020204030204" pitchFamily="34" charset="0"/>
                </a:rPr>
                <a:t>Shared</a:t>
              </a:r>
            </a:p>
            <a:p>
              <a:pPr algn="ctr" eaLnBrk="1" hangingPunct="1">
                <a:lnSpc>
                  <a:spcPct val="100000"/>
                </a:lnSpc>
                <a:buFontTx/>
                <a:buNone/>
              </a:pPr>
              <a:r>
                <a:rPr kumimoji="0" lang="en-US" altLang="en-US" sz="2000" dirty="0">
                  <a:latin typeface="Calibri" panose="020F0502020204030204" pitchFamily="34" charset="0"/>
                  <a:cs typeface="Calibri" panose="020F0502020204030204" pitchFamily="34" charset="0"/>
                </a:rPr>
                <a:t>Memory</a:t>
              </a:r>
              <a:endParaRPr kumimoji="0" lang="en-US" altLang="en-US" sz="1600" dirty="0">
                <a:latin typeface="Calibri" panose="020F0502020204030204" pitchFamily="34" charset="0"/>
                <a:cs typeface="Calibri" panose="020F0502020204030204" pitchFamily="34" charset="0"/>
              </a:endParaRPr>
            </a:p>
          </p:txBody>
        </p:sp>
        <p:sp>
          <p:nvSpPr>
            <p:cNvPr id="6" name="Rectangle 344">
              <a:extLst>
                <a:ext uri="{FF2B5EF4-FFF2-40B4-BE49-F238E27FC236}">
                  <a16:creationId xmlns:a16="http://schemas.microsoft.com/office/drawing/2014/main" id="{500F87E8-ADE6-DC41-8236-342CBDFA4654}"/>
                </a:ext>
              </a:extLst>
            </p:cNvPr>
            <p:cNvSpPr>
              <a:spLocks noChangeArrowheads="1"/>
            </p:cNvSpPr>
            <p:nvPr/>
          </p:nvSpPr>
          <p:spPr bwMode="auto">
            <a:xfrm>
              <a:off x="1749424" y="3963202"/>
              <a:ext cx="5175249" cy="558801"/>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DADA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Calibri" panose="020F0502020204030204" pitchFamily="34" charset="0"/>
                <a:cs typeface="Calibri" panose="020F0502020204030204" pitchFamily="34" charset="0"/>
              </a:endParaRPr>
            </a:p>
          </p:txBody>
        </p:sp>
        <p:sp>
          <p:nvSpPr>
            <p:cNvPr id="7" name="Line 345">
              <a:extLst>
                <a:ext uri="{FF2B5EF4-FFF2-40B4-BE49-F238E27FC236}">
                  <a16:creationId xmlns:a16="http://schemas.microsoft.com/office/drawing/2014/main" id="{E589CD22-45CA-3347-A8EB-C155824EC85D}"/>
                </a:ext>
              </a:extLst>
            </p:cNvPr>
            <p:cNvSpPr>
              <a:spLocks noChangeShapeType="1"/>
            </p:cNvSpPr>
            <p:nvPr/>
          </p:nvSpPr>
          <p:spPr bwMode="auto">
            <a:xfrm flipH="1">
              <a:off x="3191857" y="3963202"/>
              <a:ext cx="1" cy="569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9" name="Line 347">
              <a:extLst>
                <a:ext uri="{FF2B5EF4-FFF2-40B4-BE49-F238E27FC236}">
                  <a16:creationId xmlns:a16="http://schemas.microsoft.com/office/drawing/2014/main" id="{FDA88651-9405-6F47-B716-BFC4AAB1FB9F}"/>
                </a:ext>
              </a:extLst>
            </p:cNvPr>
            <p:cNvSpPr>
              <a:spLocks noChangeShapeType="1"/>
            </p:cNvSpPr>
            <p:nvPr/>
          </p:nvSpPr>
          <p:spPr bwMode="auto">
            <a:xfrm flipV="1">
              <a:off x="1744059" y="4242732"/>
              <a:ext cx="5175248" cy="30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0" name="Line 348">
              <a:extLst>
                <a:ext uri="{FF2B5EF4-FFF2-40B4-BE49-F238E27FC236}">
                  <a16:creationId xmlns:a16="http://schemas.microsoft.com/office/drawing/2014/main" id="{BCDABDB2-8940-564D-B35B-4E841FBC11A8}"/>
                </a:ext>
              </a:extLst>
            </p:cNvPr>
            <p:cNvSpPr>
              <a:spLocks noChangeShapeType="1"/>
            </p:cNvSpPr>
            <p:nvPr/>
          </p:nvSpPr>
          <p:spPr bwMode="auto">
            <a:xfrm>
              <a:off x="1744058" y="4106076"/>
              <a:ext cx="5175249" cy="129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1" name="Line 349">
              <a:extLst>
                <a:ext uri="{FF2B5EF4-FFF2-40B4-BE49-F238E27FC236}">
                  <a16:creationId xmlns:a16="http://schemas.microsoft.com/office/drawing/2014/main" id="{FFCBEC67-FC13-1E4C-BD40-6495D625AFBE}"/>
                </a:ext>
              </a:extLst>
            </p:cNvPr>
            <p:cNvSpPr>
              <a:spLocks noChangeShapeType="1"/>
            </p:cNvSpPr>
            <p:nvPr/>
          </p:nvSpPr>
          <p:spPr bwMode="auto">
            <a:xfrm flipV="1">
              <a:off x="1758738" y="4368599"/>
              <a:ext cx="5171300" cy="105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atin typeface="Calibri" panose="020F0502020204030204" pitchFamily="34" charset="0"/>
                <a:cs typeface="Calibri" panose="020F0502020204030204" pitchFamily="34" charset="0"/>
              </a:endParaRPr>
            </a:p>
          </p:txBody>
        </p:sp>
        <p:sp>
          <p:nvSpPr>
            <p:cNvPr id="16" name="Rectangle 358">
              <a:extLst>
                <a:ext uri="{FF2B5EF4-FFF2-40B4-BE49-F238E27FC236}">
                  <a16:creationId xmlns:a16="http://schemas.microsoft.com/office/drawing/2014/main" id="{4FEFEF57-D4CC-C14A-BECE-E79762DED66D}"/>
                </a:ext>
              </a:extLst>
            </p:cNvPr>
            <p:cNvSpPr>
              <a:spLocks noChangeArrowheads="1"/>
            </p:cNvSpPr>
            <p:nvPr/>
          </p:nvSpPr>
          <p:spPr bwMode="auto">
            <a:xfrm>
              <a:off x="1363059" y="3999715"/>
              <a:ext cx="228098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1600" b="1" dirty="0">
                  <a:latin typeface="Calibri" panose="020F0502020204030204" pitchFamily="34" charset="0"/>
                  <a:cs typeface="Calibri" panose="020F0502020204030204" pitchFamily="34" charset="0"/>
                </a:rPr>
                <a:t>x</a:t>
              </a:r>
              <a:endParaRPr kumimoji="0" lang="en-US" altLang="en-US" sz="1200" b="1" dirty="0">
                <a:latin typeface="Calibri" panose="020F0502020204030204" pitchFamily="34" charset="0"/>
                <a:cs typeface="Calibri" panose="020F0502020204030204" pitchFamily="34" charset="0"/>
              </a:endParaRPr>
            </a:p>
          </p:txBody>
        </p:sp>
        <p:sp>
          <p:nvSpPr>
            <p:cNvPr id="25" name="Rectangle 358">
              <a:extLst>
                <a:ext uri="{FF2B5EF4-FFF2-40B4-BE49-F238E27FC236}">
                  <a16:creationId xmlns:a16="http://schemas.microsoft.com/office/drawing/2014/main" id="{35563D84-C706-BD4F-BF21-EAB0FA25FAB6}"/>
                </a:ext>
              </a:extLst>
            </p:cNvPr>
            <p:cNvSpPr>
              <a:spLocks noChangeArrowheads="1"/>
            </p:cNvSpPr>
            <p:nvPr/>
          </p:nvSpPr>
          <p:spPr bwMode="auto">
            <a:xfrm>
              <a:off x="1368070" y="4152115"/>
              <a:ext cx="228098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Trebuchet MS" panose="020B0703020202090204" pitchFamily="34" charset="0"/>
                </a:defRPr>
              </a:lvl1pPr>
              <a:lvl2pPr marL="742950" indent="-285750" algn="l">
                <a:spcBef>
                  <a:spcPct val="20000"/>
                </a:spcBef>
                <a:buChar char="–"/>
                <a:defRPr sz="2800">
                  <a:solidFill>
                    <a:schemeClr val="tx1"/>
                  </a:solidFill>
                  <a:latin typeface="Trebuchet MS" panose="020B0703020202090204" pitchFamily="34" charset="0"/>
                </a:defRPr>
              </a:lvl2pPr>
              <a:lvl3pPr marL="1143000" indent="-228600" algn="l">
                <a:spcBef>
                  <a:spcPct val="20000"/>
                </a:spcBef>
                <a:buChar char="•"/>
                <a:defRPr sz="2400">
                  <a:solidFill>
                    <a:schemeClr val="tx1"/>
                  </a:solidFill>
                  <a:latin typeface="Trebuchet MS" panose="020B0703020202090204" pitchFamily="34" charset="0"/>
                </a:defRPr>
              </a:lvl3pPr>
              <a:lvl4pPr marL="1600200" indent="-228600" algn="l">
                <a:spcBef>
                  <a:spcPct val="20000"/>
                </a:spcBef>
                <a:buChar char="–"/>
                <a:defRPr sz="2000">
                  <a:solidFill>
                    <a:schemeClr val="tx1"/>
                  </a:solidFill>
                  <a:latin typeface="Trebuchet MS" panose="020B0703020202090204" pitchFamily="34" charset="0"/>
                </a:defRPr>
              </a:lvl4pPr>
              <a:lvl5pPr marL="2057400" indent="-228600" algn="l">
                <a:spcBef>
                  <a:spcPct val="20000"/>
                </a:spcBef>
                <a:buChar char="»"/>
                <a:defRPr sz="2000">
                  <a:solidFill>
                    <a:schemeClr val="tx1"/>
                  </a:solidFill>
                  <a:latin typeface="Trebuchet MS" panose="020B0703020202090204" pitchFamily="34" charset="0"/>
                </a:defRPr>
              </a:lvl5pPr>
              <a:lvl6pPr marL="2514600" indent="-228600" fontAlgn="base">
                <a:spcBef>
                  <a:spcPct val="20000"/>
                </a:spcBef>
                <a:spcAft>
                  <a:spcPct val="0"/>
                </a:spcAft>
                <a:buChar char="»"/>
                <a:defRPr sz="2000">
                  <a:solidFill>
                    <a:schemeClr val="tx1"/>
                  </a:solidFill>
                  <a:latin typeface="Trebuchet MS" panose="020B0703020202090204" pitchFamily="34" charset="0"/>
                </a:defRPr>
              </a:lvl6pPr>
              <a:lvl7pPr marL="2971800" indent="-228600" fontAlgn="base">
                <a:spcBef>
                  <a:spcPct val="20000"/>
                </a:spcBef>
                <a:spcAft>
                  <a:spcPct val="0"/>
                </a:spcAft>
                <a:buChar char="»"/>
                <a:defRPr sz="2000">
                  <a:solidFill>
                    <a:schemeClr val="tx1"/>
                  </a:solidFill>
                  <a:latin typeface="Trebuchet MS" panose="020B0703020202090204" pitchFamily="34" charset="0"/>
                </a:defRPr>
              </a:lvl7pPr>
              <a:lvl8pPr marL="3429000" indent="-228600" fontAlgn="base">
                <a:spcBef>
                  <a:spcPct val="20000"/>
                </a:spcBef>
                <a:spcAft>
                  <a:spcPct val="0"/>
                </a:spcAft>
                <a:buChar char="»"/>
                <a:defRPr sz="2000">
                  <a:solidFill>
                    <a:schemeClr val="tx1"/>
                  </a:solidFill>
                  <a:latin typeface="Trebuchet MS" panose="020B0703020202090204" pitchFamily="34" charset="0"/>
                </a:defRPr>
              </a:lvl8pPr>
              <a:lvl9pPr marL="3886200" indent="-228600" fontAlgn="base">
                <a:spcBef>
                  <a:spcPct val="20000"/>
                </a:spcBef>
                <a:spcAft>
                  <a:spcPct val="0"/>
                </a:spcAft>
                <a:buChar char="»"/>
                <a:defRPr sz="2000">
                  <a:solidFill>
                    <a:schemeClr val="tx1"/>
                  </a:solidFill>
                  <a:latin typeface="Trebuchet MS" panose="020B0703020202090204" pitchFamily="34" charset="0"/>
                </a:defRPr>
              </a:lvl9pPr>
            </a:lstStyle>
            <a:p>
              <a:pPr algn="ctr" eaLnBrk="1" hangingPunct="1">
                <a:lnSpc>
                  <a:spcPct val="100000"/>
                </a:lnSpc>
                <a:buFontTx/>
                <a:buNone/>
              </a:pPr>
              <a:r>
                <a:rPr kumimoji="0" lang="en-US" altLang="en-US" sz="1600" b="1" dirty="0">
                  <a:latin typeface="Calibri" panose="020F0502020204030204" pitchFamily="34" charset="0"/>
                  <a:cs typeface="Calibri" panose="020F0502020204030204" pitchFamily="34" charset="0"/>
                </a:rPr>
                <a:t>y</a:t>
              </a:r>
              <a:endParaRPr kumimoji="0" lang="en-US" altLang="en-US" sz="1200" b="1" dirty="0">
                <a:latin typeface="Calibri" panose="020F0502020204030204" pitchFamily="34" charset="0"/>
                <a:cs typeface="Calibri" panose="020F0502020204030204" pitchFamily="34" charset="0"/>
              </a:endParaRPr>
            </a:p>
          </p:txBody>
        </p:sp>
      </p:grpSp>
      <p:sp>
        <p:nvSpPr>
          <p:cNvPr id="26" name="Up-Down Arrow 25">
            <a:extLst>
              <a:ext uri="{FF2B5EF4-FFF2-40B4-BE49-F238E27FC236}">
                <a16:creationId xmlns:a16="http://schemas.microsoft.com/office/drawing/2014/main" id="{3CFC1F21-1D97-2F45-9DC0-BCD94279D87E}"/>
              </a:ext>
            </a:extLst>
          </p:cNvPr>
          <p:cNvSpPr/>
          <p:nvPr/>
        </p:nvSpPr>
        <p:spPr bwMode="auto">
          <a:xfrm>
            <a:off x="2220197" y="3086301"/>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7" name="Up-Down Arrow 26">
            <a:extLst>
              <a:ext uri="{FF2B5EF4-FFF2-40B4-BE49-F238E27FC236}">
                <a16:creationId xmlns:a16="http://schemas.microsoft.com/office/drawing/2014/main" id="{5B156FA7-D496-8442-BCD2-1F54643A6362}"/>
              </a:ext>
            </a:extLst>
          </p:cNvPr>
          <p:cNvSpPr/>
          <p:nvPr/>
        </p:nvSpPr>
        <p:spPr bwMode="auto">
          <a:xfrm>
            <a:off x="3497120" y="3059036"/>
            <a:ext cx="368907"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8" name="Up-Down Arrow 27">
            <a:extLst>
              <a:ext uri="{FF2B5EF4-FFF2-40B4-BE49-F238E27FC236}">
                <a16:creationId xmlns:a16="http://schemas.microsoft.com/office/drawing/2014/main" id="{8DF86879-630E-C34B-9446-3043173535EB}"/>
              </a:ext>
            </a:extLst>
          </p:cNvPr>
          <p:cNvSpPr/>
          <p:nvPr/>
        </p:nvSpPr>
        <p:spPr bwMode="auto">
          <a:xfrm>
            <a:off x="4842310" y="3048000"/>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29" name="Up-Down Arrow 28">
            <a:extLst>
              <a:ext uri="{FF2B5EF4-FFF2-40B4-BE49-F238E27FC236}">
                <a16:creationId xmlns:a16="http://schemas.microsoft.com/office/drawing/2014/main" id="{9106D889-ABDC-8A45-93C5-5607165D4BCC}"/>
              </a:ext>
            </a:extLst>
          </p:cNvPr>
          <p:cNvSpPr/>
          <p:nvPr/>
        </p:nvSpPr>
        <p:spPr bwMode="auto">
          <a:xfrm>
            <a:off x="6289683" y="3048000"/>
            <a:ext cx="370604" cy="791487"/>
          </a:xfrm>
          <a:prstGeom prst="upDownArrow">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3" name="Rectangle 2">
            <a:extLst>
              <a:ext uri="{FF2B5EF4-FFF2-40B4-BE49-F238E27FC236}">
                <a16:creationId xmlns:a16="http://schemas.microsoft.com/office/drawing/2014/main" id="{A7FFD14E-BCE1-724F-B216-7C184F6652B8}"/>
              </a:ext>
            </a:extLst>
          </p:cNvPr>
          <p:cNvSpPr/>
          <p:nvPr/>
        </p:nvSpPr>
        <p:spPr bwMode="auto">
          <a:xfrm>
            <a:off x="1752600" y="1466851"/>
            <a:ext cx="1154825" cy="1617662"/>
          </a:xfrm>
          <a:prstGeom prst="rect">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2" name="Rectangle 21">
            <a:extLst>
              <a:ext uri="{FF2B5EF4-FFF2-40B4-BE49-F238E27FC236}">
                <a16:creationId xmlns:a16="http://schemas.microsoft.com/office/drawing/2014/main" id="{95F4A029-3C28-534A-AFA5-65115D7EB484}"/>
              </a:ext>
            </a:extLst>
          </p:cNvPr>
          <p:cNvSpPr/>
          <p:nvPr/>
        </p:nvSpPr>
        <p:spPr bwMode="auto">
          <a:xfrm>
            <a:off x="4483975" y="1447800"/>
            <a:ext cx="1154825" cy="1617662"/>
          </a:xfrm>
          <a:prstGeom prst="rect">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24" name="Rectangle 23">
            <a:extLst>
              <a:ext uri="{FF2B5EF4-FFF2-40B4-BE49-F238E27FC236}">
                <a16:creationId xmlns:a16="http://schemas.microsoft.com/office/drawing/2014/main" id="{9E308A18-3349-FA44-9D17-C5CAA5CD54A2}"/>
              </a:ext>
            </a:extLst>
          </p:cNvPr>
          <p:cNvSpPr/>
          <p:nvPr/>
        </p:nvSpPr>
        <p:spPr bwMode="auto">
          <a:xfrm>
            <a:off x="3075424" y="1453475"/>
            <a:ext cx="1154825" cy="1617662"/>
          </a:xfrm>
          <a:prstGeom prst="rect">
            <a:avLst/>
          </a:prstGeom>
          <a:noFill/>
          <a:ln w="571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a:ln>
                <a:noFill/>
              </a:ln>
              <a:solidFill>
                <a:schemeClr val="tx1"/>
              </a:solidFill>
              <a:effectLst/>
              <a:latin typeface="Courier New" pitchFamily="49" charset="0"/>
            </a:endParaRPr>
          </a:p>
        </p:txBody>
      </p:sp>
      <p:sp>
        <p:nvSpPr>
          <p:cNvPr id="30" name="Up-Down Arrow 29">
            <a:extLst>
              <a:ext uri="{FF2B5EF4-FFF2-40B4-BE49-F238E27FC236}">
                <a16:creationId xmlns:a16="http://schemas.microsoft.com/office/drawing/2014/main" id="{12FF5484-9BCD-4249-99A3-1D6626C9E9E1}"/>
              </a:ext>
            </a:extLst>
          </p:cNvPr>
          <p:cNvSpPr/>
          <p:nvPr/>
        </p:nvSpPr>
        <p:spPr bwMode="auto">
          <a:xfrm>
            <a:off x="2220197" y="3081470"/>
            <a:ext cx="370604" cy="791487"/>
          </a:xfrm>
          <a:prstGeom prst="upDownArrow">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31" name="Text Box 343">
            <a:extLst>
              <a:ext uri="{FF2B5EF4-FFF2-40B4-BE49-F238E27FC236}">
                <a16:creationId xmlns:a16="http://schemas.microsoft.com/office/drawing/2014/main" id="{D0B47BEF-7911-A945-8E57-2B5F5340CE74}"/>
              </a:ext>
            </a:extLst>
          </p:cNvPr>
          <p:cNvSpPr txBox="1">
            <a:spLocks noChangeArrowheads="1"/>
          </p:cNvSpPr>
          <p:nvPr/>
        </p:nvSpPr>
        <p:spPr bwMode="auto">
          <a:xfrm>
            <a:off x="7186193" y="1493970"/>
            <a:ext cx="1101725" cy="1587500"/>
          </a:xfrm>
          <a:prstGeom prst="rect">
            <a:avLst/>
          </a:prstGeom>
          <a:solidFill>
            <a:schemeClr val="accent1"/>
          </a:solidFill>
          <a:ln>
            <a:noFill/>
          </a:ln>
          <a:effectLst>
            <a:outerShdw dist="81320" dir="2319588" algn="ctr" rotWithShape="0">
              <a:schemeClr val="bg2">
                <a:alpha val="50000"/>
              </a:schemeClr>
            </a:outerShdw>
          </a:effectLst>
        </p:spPr>
        <p:txBody>
          <a:bodyPr wrap="none"/>
          <a:lstStyle/>
          <a:p>
            <a:pPr algn="l"/>
            <a:endParaRPr lang="en-US" altLang="en-US" b="1" dirty="0">
              <a:latin typeface="Calibri" panose="020F0502020204030204" pitchFamily="34" charset="0"/>
              <a:cs typeface="Calibri" panose="020F0502020204030204" pitchFamily="34" charset="0"/>
            </a:endParaRPr>
          </a:p>
          <a:p>
            <a:pPr algn="l"/>
            <a:endParaRPr lang="en-US" altLang="en-US" b="1" dirty="0">
              <a:latin typeface="Calibri" panose="020F0502020204030204" pitchFamily="34" charset="0"/>
              <a:cs typeface="Calibri" panose="020F0502020204030204" pitchFamily="34" charset="0"/>
            </a:endParaRPr>
          </a:p>
          <a:p>
            <a:r>
              <a:rPr lang="en-US" altLang="en-US" sz="1600" b="1" dirty="0">
                <a:latin typeface="Calibri" panose="020F0502020204030204" pitchFamily="34" charset="0"/>
                <a:cs typeface="Calibri" panose="020F0502020204030204" pitchFamily="34" charset="0"/>
              </a:rPr>
              <a:t>New </a:t>
            </a:r>
          </a:p>
          <a:p>
            <a:r>
              <a:rPr lang="en-US" altLang="en-US" sz="1600" b="1" dirty="0">
                <a:latin typeface="Calibri" panose="020F0502020204030204" pitchFamily="34" charset="0"/>
                <a:cs typeface="Calibri" panose="020F0502020204030204" pitchFamily="34" charset="0"/>
              </a:rPr>
              <a:t>spawned</a:t>
            </a:r>
          </a:p>
          <a:p>
            <a:r>
              <a:rPr lang="en-US" altLang="en-US" sz="1600" b="1" dirty="0">
                <a:latin typeface="Calibri" panose="020F0502020204030204" pitchFamily="34" charset="0"/>
                <a:cs typeface="Calibri" panose="020F0502020204030204" pitchFamily="34" charset="0"/>
              </a:rPr>
              <a:t> Thread</a:t>
            </a:r>
            <a:endParaRPr lang="en-US" altLang="en-US" sz="1600" i="1" dirty="0">
              <a:latin typeface="Calibri" panose="020F0502020204030204" pitchFamily="34" charset="0"/>
              <a:cs typeface="Calibri" panose="020F0502020204030204" pitchFamily="34" charset="0"/>
            </a:endParaRPr>
          </a:p>
        </p:txBody>
      </p:sp>
      <p:sp>
        <p:nvSpPr>
          <p:cNvPr id="32" name="Text Box 361">
            <a:extLst>
              <a:ext uri="{FF2B5EF4-FFF2-40B4-BE49-F238E27FC236}">
                <a16:creationId xmlns:a16="http://schemas.microsoft.com/office/drawing/2014/main" id="{AA0A7D30-5F1E-C64D-8DC3-FDD9BBF786FF}"/>
              </a:ext>
            </a:extLst>
          </p:cNvPr>
          <p:cNvSpPr txBox="1">
            <a:spLocks noChangeArrowheads="1"/>
          </p:cNvSpPr>
          <p:nvPr/>
        </p:nvSpPr>
        <p:spPr bwMode="auto">
          <a:xfrm>
            <a:off x="7450928" y="1632107"/>
            <a:ext cx="1108075" cy="1616075"/>
          </a:xfrm>
          <a:prstGeom prst="rect">
            <a:avLst/>
          </a:prstGeom>
          <a:solidFill>
            <a:srgbClr val="DADAF0"/>
          </a:solidFill>
          <a:ln>
            <a:noFill/>
          </a:ln>
          <a:effectLst>
            <a:outerShdw dist="81320" dir="2319588" algn="ctr" rotWithShape="0">
              <a:schemeClr val="bg2">
                <a:alpha val="50000"/>
              </a:schemeClr>
            </a:outerShdw>
          </a:effectLst>
          <a:extLst>
            <a:ext uri="{91240B29-F687-4F45-9708-019B960494DF}">
              <a14:hiddenLine xmlns:a14="http://schemas.microsoft.com/office/drawing/2010/main" w="19050">
                <a:solidFill>
                  <a:srgbClr val="0C11E0"/>
                </a:solidFill>
                <a:miter lim="800000"/>
                <a:headEnd/>
                <a:tailEnd/>
              </a14:hiddenLine>
            </a:ext>
          </a:extLst>
        </p:spPr>
        <p:txBody>
          <a:bodyPr wrap="none"/>
          <a:lstStyle/>
          <a:p>
            <a:pPr algn="l"/>
            <a:endParaRPr lang="en-US" altLang="en-US" i="1" dirty="0">
              <a:latin typeface="Calibri" panose="020F0502020204030204" pitchFamily="34" charset="0"/>
              <a:cs typeface="Calibri" panose="020F0502020204030204" pitchFamily="34" charset="0"/>
            </a:endParaRPr>
          </a:p>
          <a:p>
            <a:pPr algn="l"/>
            <a:endParaRPr lang="en-US" altLang="en-US" i="1" dirty="0">
              <a:latin typeface="Calibri" panose="020F0502020204030204" pitchFamily="34" charset="0"/>
              <a:cs typeface="Calibri" panose="020F0502020204030204" pitchFamily="34" charset="0"/>
            </a:endParaRPr>
          </a:p>
          <a:p>
            <a:r>
              <a:rPr lang="en-US" altLang="en-US" sz="1600" b="1" dirty="0">
                <a:latin typeface="Calibri" panose="020F0502020204030204" pitchFamily="34" charset="0"/>
                <a:cs typeface="Calibri" panose="020F0502020204030204" pitchFamily="34" charset="0"/>
              </a:rPr>
              <a:t>New </a:t>
            </a:r>
          </a:p>
          <a:p>
            <a:r>
              <a:rPr lang="en-US" altLang="en-US" sz="1600" b="1" dirty="0">
                <a:latin typeface="Calibri" panose="020F0502020204030204" pitchFamily="34" charset="0"/>
                <a:cs typeface="Calibri" panose="020F0502020204030204" pitchFamily="34" charset="0"/>
              </a:rPr>
              <a:t>spawned</a:t>
            </a:r>
          </a:p>
          <a:p>
            <a:r>
              <a:rPr lang="en-US" altLang="en-US" sz="1600" b="1" dirty="0">
                <a:latin typeface="Calibri" panose="020F0502020204030204" pitchFamily="34" charset="0"/>
                <a:cs typeface="Calibri" panose="020F0502020204030204" pitchFamily="34" charset="0"/>
              </a:rPr>
              <a:t>  Thread</a:t>
            </a:r>
          </a:p>
          <a:p>
            <a:pPr algn="l"/>
            <a:r>
              <a:rPr lang="en-US" altLang="en-US" sz="1600" dirty="0">
                <a:latin typeface="Calibri" panose="020F0502020204030204" pitchFamily="34" charset="0"/>
                <a:cs typeface="Calibri" panose="020F0502020204030204" pitchFamily="34" charset="0"/>
                <a:sym typeface="MT Extra" pitchFamily="2" charset="77"/>
              </a:rPr>
              <a:t>    </a:t>
            </a:r>
          </a:p>
          <a:p>
            <a:pPr algn="l"/>
            <a:r>
              <a:rPr lang="en-US" altLang="en-US" sz="1600" b="1" dirty="0">
                <a:latin typeface="Calibri" panose="020F0502020204030204" pitchFamily="34" charset="0"/>
                <a:cs typeface="Calibri" panose="020F0502020204030204" pitchFamily="34" charset="0"/>
              </a:rPr>
              <a:t> </a:t>
            </a:r>
          </a:p>
          <a:p>
            <a:pPr algn="l"/>
            <a:r>
              <a:rPr lang="en-US" altLang="en-US" sz="1600" b="1" dirty="0">
                <a:latin typeface="Calibri" panose="020F0502020204030204" pitchFamily="34" charset="0"/>
                <a:cs typeface="Calibri" panose="020F0502020204030204" pitchFamily="34" charset="0"/>
              </a:rPr>
              <a:t>    </a:t>
            </a:r>
          </a:p>
        </p:txBody>
      </p:sp>
      <p:sp>
        <p:nvSpPr>
          <p:cNvPr id="33" name="Up-Down Arrow 32">
            <a:extLst>
              <a:ext uri="{FF2B5EF4-FFF2-40B4-BE49-F238E27FC236}">
                <a16:creationId xmlns:a16="http://schemas.microsoft.com/office/drawing/2014/main" id="{11B44B5C-E22F-DD4C-A34D-8A3AEB6E3773}"/>
              </a:ext>
            </a:extLst>
          </p:cNvPr>
          <p:cNvSpPr/>
          <p:nvPr/>
        </p:nvSpPr>
        <p:spPr bwMode="auto">
          <a:xfrm>
            <a:off x="3497120" y="3055038"/>
            <a:ext cx="370604" cy="791487"/>
          </a:xfrm>
          <a:prstGeom prst="upDownArrow">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34" name="Up-Down Arrow 33">
            <a:extLst>
              <a:ext uri="{FF2B5EF4-FFF2-40B4-BE49-F238E27FC236}">
                <a16:creationId xmlns:a16="http://schemas.microsoft.com/office/drawing/2014/main" id="{93250F90-D137-0748-91F0-531E5EFA6ED0}"/>
              </a:ext>
            </a:extLst>
          </p:cNvPr>
          <p:cNvSpPr/>
          <p:nvPr/>
        </p:nvSpPr>
        <p:spPr bwMode="auto">
          <a:xfrm>
            <a:off x="4842310" y="3048000"/>
            <a:ext cx="370604" cy="791487"/>
          </a:xfrm>
          <a:prstGeom prst="upDownArrow">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45000"/>
              </a:lnSpc>
              <a:spcBef>
                <a:spcPct val="50000"/>
              </a:spcBef>
              <a:spcAft>
                <a:spcPct val="0"/>
              </a:spcAft>
              <a:buClrTx/>
              <a:buSzTx/>
              <a:buFontTx/>
              <a:buNone/>
              <a:tabLst/>
            </a:pPr>
            <a:endParaRPr kumimoji="1" lang="en-US" sz="2000" b="0" i="0" u="none" strike="noStrike" cap="none" normalizeH="0" baseline="0" dirty="0">
              <a:ln>
                <a:noFill/>
              </a:ln>
              <a:solidFill>
                <a:schemeClr val="tx1"/>
              </a:solidFill>
              <a:effectLst/>
              <a:latin typeface="Courier New" pitchFamily="49" charset="0"/>
            </a:endParaRPr>
          </a:p>
        </p:txBody>
      </p:sp>
      <p:sp>
        <p:nvSpPr>
          <p:cNvPr id="36" name="Rectangle 341">
            <a:extLst>
              <a:ext uri="{FF2B5EF4-FFF2-40B4-BE49-F238E27FC236}">
                <a16:creationId xmlns:a16="http://schemas.microsoft.com/office/drawing/2014/main" id="{6E0A6228-D26A-4D25-83C4-35D2D08FD121}"/>
              </a:ext>
            </a:extLst>
          </p:cNvPr>
          <p:cNvSpPr txBox="1">
            <a:spLocks noChangeArrowheads="1"/>
          </p:cNvSpPr>
          <p:nvPr/>
        </p:nvSpPr>
        <p:spPr bwMode="auto">
          <a:xfrm>
            <a:off x="498116" y="5426786"/>
            <a:ext cx="8688388" cy="1219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Curse of </a:t>
            </a:r>
            <a:r>
              <a:rPr kumimoji="0" lang="en-US" altLang="en-US" sz="2400" b="1" kern="0" dirty="0">
                <a:solidFill>
                  <a:srgbClr val="FF0000"/>
                </a:solidFill>
                <a:latin typeface="Calibri" panose="020F0502020204030204" pitchFamily="34" charset="0"/>
                <a:cs typeface="Calibri" panose="020F0502020204030204" pitchFamily="34" charset="0"/>
              </a:rPr>
              <a:t>Interleaving</a:t>
            </a:r>
            <a:endParaRPr kumimoji="0" lang="en-US" altLang="en-US" sz="2400" kern="0" dirty="0">
              <a:solidFill>
                <a:srgbClr val="FF0000"/>
              </a:solidFill>
              <a:latin typeface="Calibri" panose="020F0502020204030204" pitchFamily="34" charset="0"/>
              <a:cs typeface="Calibri" panose="020F0502020204030204" pitchFamily="34" charset="0"/>
            </a:endParaRPr>
          </a:p>
          <a:p>
            <a:pPr marL="457200" indent="-457200">
              <a:lnSpc>
                <a:spcPct val="90000"/>
              </a:lnSpc>
            </a:pPr>
            <a:r>
              <a:rPr kumimoji="0" lang="en-US" altLang="en-US" sz="2000" kern="0" dirty="0">
                <a:latin typeface="Calibri" panose="020F0502020204030204" pitchFamily="34" charset="0"/>
                <a:cs typeface="Calibri" panose="020F0502020204030204" pitchFamily="34" charset="0"/>
              </a:rPr>
              <a:t>Non-deterministic scheduling</a:t>
            </a:r>
          </a:p>
          <a:p>
            <a:pPr marL="457200" indent="-457200">
              <a:lnSpc>
                <a:spcPct val="90000"/>
              </a:lnSpc>
            </a:pPr>
            <a:r>
              <a:rPr kumimoji="0" lang="en-US" altLang="en-US" sz="2000" kern="0" dirty="0">
                <a:latin typeface="Calibri" panose="020F0502020204030204" pitchFamily="34" charset="0"/>
                <a:cs typeface="Calibri" panose="020F0502020204030204" pitchFamily="34" charset="0"/>
              </a:rPr>
              <a:t>Exponentially many behaviors: hard to detect, reproduce errors</a:t>
            </a:r>
          </a:p>
        </p:txBody>
      </p:sp>
      <p:sp>
        <p:nvSpPr>
          <p:cNvPr id="37" name="TextBox 36">
            <a:extLst>
              <a:ext uri="{FF2B5EF4-FFF2-40B4-BE49-F238E27FC236}">
                <a16:creationId xmlns:a16="http://schemas.microsoft.com/office/drawing/2014/main" id="{66309593-7B1E-484B-8805-9395D4D222B1}"/>
              </a:ext>
            </a:extLst>
          </p:cNvPr>
          <p:cNvSpPr txBox="1"/>
          <p:nvPr/>
        </p:nvSpPr>
        <p:spPr>
          <a:xfrm>
            <a:off x="498116" y="4827462"/>
            <a:ext cx="7274284" cy="424732"/>
          </a:xfrm>
          <a:prstGeom prst="rect">
            <a:avLst/>
          </a:prstGeom>
          <a:noFill/>
        </p:spPr>
        <p:txBody>
          <a:bodyPr wrap="square">
            <a:spAutoFit/>
          </a:body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OS, </a:t>
            </a:r>
            <a:r>
              <a:rPr kumimoji="0" lang="en-US" altLang="en-US" sz="2400" kern="0" dirty="0" err="1">
                <a:latin typeface="Calibri" panose="020F0502020204030204" pitchFamily="34" charset="0"/>
                <a:cs typeface="Calibri" panose="020F0502020204030204" pitchFamily="34" charset="0"/>
              </a:rPr>
              <a:t>WebServers</a:t>
            </a:r>
            <a:r>
              <a:rPr kumimoji="0" lang="en-US" altLang="en-US" sz="2400" kern="0" dirty="0">
                <a:latin typeface="Calibri" panose="020F0502020204030204" pitchFamily="34" charset="0"/>
                <a:cs typeface="Calibri" panose="020F0502020204030204" pitchFamily="34" charset="0"/>
              </a:rPr>
              <a:t>, Databases, Embedded Systems </a:t>
            </a:r>
          </a:p>
        </p:txBody>
      </p:sp>
    </p:spTree>
    <p:extLst>
      <p:ext uri="{BB962C8B-B14F-4D97-AF65-F5344CB8AC3E}">
        <p14:creationId xmlns:p14="http://schemas.microsoft.com/office/powerpoint/2010/main" val="31055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par>
                          <p:cTn id="11" fill="hold">
                            <p:stCondLst>
                              <p:cond delay="500"/>
                            </p:stCondLst>
                            <p:childTnLst>
                              <p:par>
                                <p:cTn id="12" presetID="1" presetClass="exit" presetSubtype="0" fill="hold" grpId="1"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9" presetClass="exit" presetSubtype="0" fill="hold" grpId="1" nodeType="withEffect">
                                  <p:stCondLst>
                                    <p:cond delay="0"/>
                                  </p:stCondLst>
                                  <p:childTnLst>
                                    <p:animEffect transition="out" filter="dissolv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1000"/>
                            </p:stCondLst>
                            <p:childTnLst>
                              <p:par>
                                <p:cTn id="31" presetID="1" presetClass="exit" presetSubtype="0" fill="hold" grpId="1" nodeType="after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0"/>
                            </p:stCondLst>
                            <p:childTnLst>
                              <p:par>
                                <p:cTn id="44" presetID="9" presetClass="exit" presetSubtype="0" fill="hold" grpId="1" nodeType="afterEffect">
                                  <p:stCondLst>
                                    <p:cond delay="0"/>
                                  </p:stCondLst>
                                  <p:childTnLst>
                                    <p:animEffect transition="out" filter="dissolv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2" nodeType="after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par>
                          <p:cTn id="53" fill="hold">
                            <p:stCondLst>
                              <p:cond delay="500"/>
                            </p:stCondLst>
                            <p:childTnLst>
                              <p:par>
                                <p:cTn id="54" presetID="9" presetClass="entr" presetSubtype="0" fill="hold" grpId="2"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22" grpId="0" animBg="1"/>
      <p:bldP spid="22" grpId="1" animBg="1"/>
      <p:bldP spid="24" grpId="0" animBg="1"/>
      <p:bldP spid="24" grpId="1" animBg="1"/>
      <p:bldP spid="30" grpId="0" animBg="1"/>
      <p:bldP spid="30" grpId="1" animBg="1"/>
      <p:bldP spid="30" grpId="2" animBg="1"/>
      <p:bldP spid="31" grpId="0" animBg="1"/>
      <p:bldP spid="32" grpId="0" animBg="1"/>
      <p:bldP spid="33" grpId="0" animBg="1"/>
      <p:bldP spid="33" grpId="1" animBg="1"/>
      <p:bldP spid="34" grpId="0" animBg="1"/>
      <p:bldP spid="34" grpId="1"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bool 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a:xfrm>
            <a:off x="628650" y="-200000"/>
            <a:ext cx="7886700" cy="1325563"/>
          </a:xfrm>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1659" y="3462062"/>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42" name="Group 41">
            <a:extLst>
              <a:ext uri="{FF2B5EF4-FFF2-40B4-BE49-F238E27FC236}">
                <a16:creationId xmlns:a16="http://schemas.microsoft.com/office/drawing/2014/main" id="{35D6C4A1-D66D-492B-8E84-5805A5E8FD78}"/>
              </a:ext>
            </a:extLst>
          </p:cNvPr>
          <p:cNvGrpSpPr/>
          <p:nvPr/>
        </p:nvGrpSpPr>
        <p:grpSpPr>
          <a:xfrm>
            <a:off x="6990030" y="2228648"/>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90030" y="1070361"/>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38382" y="2741095"/>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905519" y="91564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05" name="Group 104">
            <a:extLst>
              <a:ext uri="{FF2B5EF4-FFF2-40B4-BE49-F238E27FC236}">
                <a16:creationId xmlns:a16="http://schemas.microsoft.com/office/drawing/2014/main" id="{2D67926E-9EC5-4F20-A870-530BB26C2666}"/>
              </a:ext>
            </a:extLst>
          </p:cNvPr>
          <p:cNvGrpSpPr/>
          <p:nvPr/>
        </p:nvGrpSpPr>
        <p:grpSpPr>
          <a:xfrm>
            <a:off x="7066059" y="3322521"/>
            <a:ext cx="966538" cy="245711"/>
            <a:chOff x="1970972" y="6167711"/>
            <a:chExt cx="966538" cy="245711"/>
          </a:xfrm>
        </p:grpSpPr>
        <p:sp>
          <p:nvSpPr>
            <p:cNvPr id="106" name="TextBox 105">
              <a:extLst>
                <a:ext uri="{FF2B5EF4-FFF2-40B4-BE49-F238E27FC236}">
                  <a16:creationId xmlns:a16="http://schemas.microsoft.com/office/drawing/2014/main" id="{034DFF67-A198-4C65-BD75-FED7D95C3D0A}"/>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7" name="TextBox 106">
              <a:extLst>
                <a:ext uri="{FF2B5EF4-FFF2-40B4-BE49-F238E27FC236}">
                  <a16:creationId xmlns:a16="http://schemas.microsoft.com/office/drawing/2014/main" id="{84E6DE75-7499-406C-BD5A-244B074FB118}"/>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8" name="Rectangle 107">
              <a:extLst>
                <a:ext uri="{FF2B5EF4-FFF2-40B4-BE49-F238E27FC236}">
                  <a16:creationId xmlns:a16="http://schemas.microsoft.com/office/drawing/2014/main" id="{44487144-321D-41B7-A4A8-35D9E4417F2E}"/>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9" name="Rectangle 108">
              <a:extLst>
                <a:ext uri="{FF2B5EF4-FFF2-40B4-BE49-F238E27FC236}">
                  <a16:creationId xmlns:a16="http://schemas.microsoft.com/office/drawing/2014/main" id="{1A076FA9-275C-4355-AA0A-36264D1F9664}"/>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0" name="TextBox 109">
              <a:extLst>
                <a:ext uri="{FF2B5EF4-FFF2-40B4-BE49-F238E27FC236}">
                  <a16:creationId xmlns:a16="http://schemas.microsoft.com/office/drawing/2014/main" id="{C35D2B45-6C8C-4C73-8B43-D61DD8CB6A95}"/>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1" name="TextBox 110">
            <a:extLst>
              <a:ext uri="{FF2B5EF4-FFF2-40B4-BE49-F238E27FC236}">
                <a16:creationId xmlns:a16="http://schemas.microsoft.com/office/drawing/2014/main" id="{3CC9DDA3-9AFF-4359-9F35-172EDF87AEA2}"/>
              </a:ext>
            </a:extLst>
          </p:cNvPr>
          <p:cNvSpPr txBox="1"/>
          <p:nvPr/>
        </p:nvSpPr>
        <p:spPr>
          <a:xfrm>
            <a:off x="7059691" y="308347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74" name="Group 73">
            <a:extLst>
              <a:ext uri="{FF2B5EF4-FFF2-40B4-BE49-F238E27FC236}">
                <a16:creationId xmlns:a16="http://schemas.microsoft.com/office/drawing/2014/main" id="{F236FA7A-BF65-4E5B-ABDB-F9D18FD1E0A5}"/>
              </a:ext>
            </a:extLst>
          </p:cNvPr>
          <p:cNvGrpSpPr/>
          <p:nvPr/>
        </p:nvGrpSpPr>
        <p:grpSpPr>
          <a:xfrm>
            <a:off x="4152381" y="2220010"/>
            <a:ext cx="1675767" cy="2057400"/>
            <a:chOff x="4732938" y="3194909"/>
            <a:chExt cx="4247421" cy="2883694"/>
          </a:xfrm>
        </p:grpSpPr>
        <p:sp>
          <p:nvSpPr>
            <p:cNvPr id="75" name="Rectangle 3">
              <a:extLst>
                <a:ext uri="{FF2B5EF4-FFF2-40B4-BE49-F238E27FC236}">
                  <a16:creationId xmlns:a16="http://schemas.microsoft.com/office/drawing/2014/main" id="{060B5ACD-C25A-4A01-B166-B56801A95F40}"/>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76" name="Rectangle 4">
              <a:extLst>
                <a:ext uri="{FF2B5EF4-FFF2-40B4-BE49-F238E27FC236}">
                  <a16:creationId xmlns:a16="http://schemas.microsoft.com/office/drawing/2014/main" id="{A0D6CD7D-0D22-4068-8B6D-363CE02856D2}"/>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77" name="Group 76">
            <a:extLst>
              <a:ext uri="{FF2B5EF4-FFF2-40B4-BE49-F238E27FC236}">
                <a16:creationId xmlns:a16="http://schemas.microsoft.com/office/drawing/2014/main" id="{24E2DBBD-12F9-47A5-A2E8-5036086FB72B}"/>
              </a:ext>
            </a:extLst>
          </p:cNvPr>
          <p:cNvGrpSpPr/>
          <p:nvPr/>
        </p:nvGrpSpPr>
        <p:grpSpPr>
          <a:xfrm>
            <a:off x="4152381" y="1061723"/>
            <a:ext cx="1264913" cy="1064484"/>
            <a:chOff x="4811117" y="886553"/>
            <a:chExt cx="4111051" cy="1170847"/>
          </a:xfrm>
        </p:grpSpPr>
        <p:sp>
          <p:nvSpPr>
            <p:cNvPr id="78" name="Rectangle 3">
              <a:extLst>
                <a:ext uri="{FF2B5EF4-FFF2-40B4-BE49-F238E27FC236}">
                  <a16:creationId xmlns:a16="http://schemas.microsoft.com/office/drawing/2014/main" id="{1FA56ACC-DC22-47C4-B3F6-49DD6201ABE0}"/>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79" name="Rectangle 4">
              <a:extLst>
                <a:ext uri="{FF2B5EF4-FFF2-40B4-BE49-F238E27FC236}">
                  <a16:creationId xmlns:a16="http://schemas.microsoft.com/office/drawing/2014/main" id="{08DC2383-DFD4-46BF-85F7-84707A39DDA3}"/>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80" name="TextBox 79">
            <a:extLst>
              <a:ext uri="{FF2B5EF4-FFF2-40B4-BE49-F238E27FC236}">
                <a16:creationId xmlns:a16="http://schemas.microsoft.com/office/drawing/2014/main" id="{AA1EEB94-6366-4FE4-921B-09403669328E}"/>
              </a:ext>
            </a:extLst>
          </p:cNvPr>
          <p:cNvSpPr txBox="1"/>
          <p:nvPr/>
        </p:nvSpPr>
        <p:spPr>
          <a:xfrm>
            <a:off x="4200733" y="2732457"/>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81" name="Rectangle 80">
            <a:extLst>
              <a:ext uri="{FF2B5EF4-FFF2-40B4-BE49-F238E27FC236}">
                <a16:creationId xmlns:a16="http://schemas.microsoft.com/office/drawing/2014/main" id="{EB770739-BABB-41E2-B353-434D6F0C88E5}"/>
              </a:ext>
            </a:extLst>
          </p:cNvPr>
          <p:cNvSpPr/>
          <p:nvPr/>
        </p:nvSpPr>
        <p:spPr bwMode="auto">
          <a:xfrm>
            <a:off x="4067870" y="907006"/>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85" name="Group 84">
            <a:extLst>
              <a:ext uri="{FF2B5EF4-FFF2-40B4-BE49-F238E27FC236}">
                <a16:creationId xmlns:a16="http://schemas.microsoft.com/office/drawing/2014/main" id="{DB883118-C807-49E9-A39A-66345376D9B0}"/>
              </a:ext>
            </a:extLst>
          </p:cNvPr>
          <p:cNvGrpSpPr/>
          <p:nvPr/>
        </p:nvGrpSpPr>
        <p:grpSpPr>
          <a:xfrm>
            <a:off x="4228410" y="3313883"/>
            <a:ext cx="966538" cy="245711"/>
            <a:chOff x="1970972" y="6167711"/>
            <a:chExt cx="966538" cy="245711"/>
          </a:xfrm>
        </p:grpSpPr>
        <p:sp>
          <p:nvSpPr>
            <p:cNvPr id="90" name="TextBox 89">
              <a:extLst>
                <a:ext uri="{FF2B5EF4-FFF2-40B4-BE49-F238E27FC236}">
                  <a16:creationId xmlns:a16="http://schemas.microsoft.com/office/drawing/2014/main" id="{29C6BAFE-849B-4C5D-AD3E-4F804704CDA9}"/>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93" name="TextBox 92">
              <a:extLst>
                <a:ext uri="{FF2B5EF4-FFF2-40B4-BE49-F238E27FC236}">
                  <a16:creationId xmlns:a16="http://schemas.microsoft.com/office/drawing/2014/main" id="{D3D925B2-39B6-4E0C-9CB9-774C412F2E06}"/>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94" name="Rectangle 93">
              <a:extLst>
                <a:ext uri="{FF2B5EF4-FFF2-40B4-BE49-F238E27FC236}">
                  <a16:creationId xmlns:a16="http://schemas.microsoft.com/office/drawing/2014/main" id="{60C753DC-3703-4AD8-977B-CA9530BC9D46}"/>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5" name="Rectangle 94">
              <a:extLst>
                <a:ext uri="{FF2B5EF4-FFF2-40B4-BE49-F238E27FC236}">
                  <a16:creationId xmlns:a16="http://schemas.microsoft.com/office/drawing/2014/main" id="{A65D957D-6C58-48E9-AC9F-2E6E49B2BD75}"/>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6" name="TextBox 95">
              <a:extLst>
                <a:ext uri="{FF2B5EF4-FFF2-40B4-BE49-F238E27FC236}">
                  <a16:creationId xmlns:a16="http://schemas.microsoft.com/office/drawing/2014/main" id="{30DB045F-2803-404A-B9E8-6991C615407E}"/>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97" name="TextBox 96">
            <a:extLst>
              <a:ext uri="{FF2B5EF4-FFF2-40B4-BE49-F238E27FC236}">
                <a16:creationId xmlns:a16="http://schemas.microsoft.com/office/drawing/2014/main" id="{73DA6683-C711-49BD-BDEB-C74F0BB4B790}"/>
              </a:ext>
            </a:extLst>
          </p:cNvPr>
          <p:cNvSpPr txBox="1"/>
          <p:nvPr/>
        </p:nvSpPr>
        <p:spPr>
          <a:xfrm>
            <a:off x="4222042" y="3074836"/>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112" name="Group 111">
            <a:extLst>
              <a:ext uri="{FF2B5EF4-FFF2-40B4-BE49-F238E27FC236}">
                <a16:creationId xmlns:a16="http://schemas.microsoft.com/office/drawing/2014/main" id="{48328FF1-9229-447F-8B74-67F47CBBEC3D}"/>
              </a:ext>
            </a:extLst>
          </p:cNvPr>
          <p:cNvGrpSpPr/>
          <p:nvPr/>
        </p:nvGrpSpPr>
        <p:grpSpPr>
          <a:xfrm>
            <a:off x="4266583" y="1681377"/>
            <a:ext cx="722592" cy="244317"/>
            <a:chOff x="5438501" y="2873812"/>
            <a:chExt cx="722592" cy="244317"/>
          </a:xfrm>
        </p:grpSpPr>
        <p:sp>
          <p:nvSpPr>
            <p:cNvPr id="113" name="TextBox 112">
              <a:extLst>
                <a:ext uri="{FF2B5EF4-FFF2-40B4-BE49-F238E27FC236}">
                  <a16:creationId xmlns:a16="http://schemas.microsoft.com/office/drawing/2014/main" id="{956E7182-5ED4-4084-AB83-95394A97C418}"/>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40" name="Group 139">
              <a:extLst>
                <a:ext uri="{FF2B5EF4-FFF2-40B4-BE49-F238E27FC236}">
                  <a16:creationId xmlns:a16="http://schemas.microsoft.com/office/drawing/2014/main" id="{9F8D2EFC-5CCE-402B-ADAA-0FF09939B9D4}"/>
                </a:ext>
              </a:extLst>
            </p:cNvPr>
            <p:cNvGrpSpPr/>
            <p:nvPr/>
          </p:nvGrpSpPr>
          <p:grpSpPr>
            <a:xfrm>
              <a:off x="5627693" y="2873812"/>
              <a:ext cx="533400" cy="244317"/>
              <a:chOff x="7543800" y="2827520"/>
              <a:chExt cx="533400" cy="244317"/>
            </a:xfrm>
          </p:grpSpPr>
          <p:sp>
            <p:nvSpPr>
              <p:cNvPr id="141" name="TextBox 140">
                <a:extLst>
                  <a:ext uri="{FF2B5EF4-FFF2-40B4-BE49-F238E27FC236}">
                    <a16:creationId xmlns:a16="http://schemas.microsoft.com/office/drawing/2014/main" id="{8C23C847-5DA7-4FDE-A0FB-3174B459FD3C}"/>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142" name="Rectangle 141">
                <a:extLst>
                  <a:ext uri="{FF2B5EF4-FFF2-40B4-BE49-F238E27FC236}">
                    <a16:creationId xmlns:a16="http://schemas.microsoft.com/office/drawing/2014/main" id="{A03C8B49-1212-4867-A98F-975937463AB7}"/>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143" name="Picture 142" descr="\documentclass{article}&#10;\usepackage{amsmath}&#10;\pagestyle{empty}&#10;\begin{document}&#10;&#10;$\xrightarrow{*}$&#10;&#10;&#10;\end{document}" title="IguanaTex Bitmap Display">
            <a:extLst>
              <a:ext uri="{FF2B5EF4-FFF2-40B4-BE49-F238E27FC236}">
                <a16:creationId xmlns:a16="http://schemas.microsoft.com/office/drawing/2014/main" id="{A2A0E648-D07B-4D1E-80CE-14959632258C}"/>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107069" y="2339929"/>
            <a:ext cx="536698" cy="434352"/>
          </a:xfrm>
          <a:prstGeom prst="rect">
            <a:avLst/>
          </a:prstGeom>
        </p:spPr>
      </p:pic>
      <p:sp>
        <p:nvSpPr>
          <p:cNvPr id="144" name="TextBox 143">
            <a:extLst>
              <a:ext uri="{FF2B5EF4-FFF2-40B4-BE49-F238E27FC236}">
                <a16:creationId xmlns:a16="http://schemas.microsoft.com/office/drawing/2014/main" id="{3C79DBC9-2033-4271-847D-67F6D9FBE066}"/>
              </a:ext>
            </a:extLst>
          </p:cNvPr>
          <p:cNvSpPr txBox="1"/>
          <p:nvPr/>
        </p:nvSpPr>
        <p:spPr>
          <a:xfrm>
            <a:off x="7095707" y="364001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45" name="TextBox 144">
            <a:extLst>
              <a:ext uri="{FF2B5EF4-FFF2-40B4-BE49-F238E27FC236}">
                <a16:creationId xmlns:a16="http://schemas.microsoft.com/office/drawing/2014/main" id="{706AD19C-0C71-475E-B52D-739ABE16E21A}"/>
              </a:ext>
            </a:extLst>
          </p:cNvPr>
          <p:cNvSpPr txBox="1"/>
          <p:nvPr/>
        </p:nvSpPr>
        <p:spPr>
          <a:xfrm>
            <a:off x="7092027" y="388039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 name="Group 2">
            <a:extLst>
              <a:ext uri="{FF2B5EF4-FFF2-40B4-BE49-F238E27FC236}">
                <a16:creationId xmlns:a16="http://schemas.microsoft.com/office/drawing/2014/main" id="{A5246ED0-FA31-4287-B277-2EFAD3B27732}"/>
              </a:ext>
            </a:extLst>
          </p:cNvPr>
          <p:cNvGrpSpPr/>
          <p:nvPr/>
        </p:nvGrpSpPr>
        <p:grpSpPr>
          <a:xfrm>
            <a:off x="3502925" y="4942721"/>
            <a:ext cx="5099278" cy="1069127"/>
            <a:chOff x="3502925" y="4942721"/>
            <a:chExt cx="5099278" cy="1069127"/>
          </a:xfrm>
        </p:grpSpPr>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173504" y="5405380"/>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3806677" y="5544206"/>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2EF13C5-7C14-4FFA-8448-9B99A35F6CAB}"/>
                </a:ext>
              </a:extLst>
            </p:cNvPr>
            <p:cNvSpPr/>
            <p:nvPr/>
          </p:nvSpPr>
          <p:spPr>
            <a:xfrm>
              <a:off x="3502925" y="5548439"/>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8507222-5901-465C-97DC-2111FB498EC3}"/>
                </a:ext>
              </a:extLst>
            </p:cNvPr>
            <p:cNvGrpSpPr/>
            <p:nvPr/>
          </p:nvGrpSpPr>
          <p:grpSpPr>
            <a:xfrm>
              <a:off x="4129664" y="5006232"/>
              <a:ext cx="845063" cy="1005616"/>
              <a:chOff x="7637139" y="5064985"/>
              <a:chExt cx="845063" cy="1005616"/>
            </a:xfrm>
          </p:grpSpPr>
          <p:sp>
            <p:nvSpPr>
              <p:cNvPr id="36" name="Teardrop 35">
                <a:extLst>
                  <a:ext uri="{FF2B5EF4-FFF2-40B4-BE49-F238E27FC236}">
                    <a16:creationId xmlns:a16="http://schemas.microsoft.com/office/drawing/2014/main" id="{3C4C7944-434C-4AFC-B05B-6FA01CFE7C51}"/>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84F2354-F233-4914-A131-B4AAC5936432}"/>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77D6424-09D3-45DB-A0AE-571A38B39CE3}"/>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C41255FB-F356-4EE9-8CB4-9E0A1332F288}"/>
                  </a:ext>
                </a:extLst>
              </p:cNvPr>
              <p:cNvCxnSpPr>
                <a:cxnSpLocks/>
                <a:stCxn id="36" idx="7"/>
                <a:endCxn id="3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122" name="Oval 121">
              <a:extLst>
                <a:ext uri="{FF2B5EF4-FFF2-40B4-BE49-F238E27FC236}">
                  <a16:creationId xmlns:a16="http://schemas.microsoft.com/office/drawing/2014/main" id="{216A6D0D-709E-42D2-BC59-5376FA000FE3}"/>
                </a:ext>
              </a:extLst>
            </p:cNvPr>
            <p:cNvSpPr/>
            <p:nvPr/>
          </p:nvSpPr>
          <p:spPr>
            <a:xfrm>
              <a:off x="6400800" y="5401147"/>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BC15F60-DAFF-4172-BB1A-D9A7E3900C2F}"/>
                </a:ext>
              </a:extLst>
            </p:cNvPr>
            <p:cNvSpPr/>
            <p:nvPr/>
          </p:nvSpPr>
          <p:spPr>
            <a:xfrm>
              <a:off x="6097048" y="5405380"/>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1EB463BB-5A6D-45BE-967D-5E3A1AB11725}"/>
                </a:ext>
              </a:extLst>
            </p:cNvPr>
            <p:cNvGrpSpPr/>
            <p:nvPr/>
          </p:nvGrpSpPr>
          <p:grpSpPr>
            <a:xfrm>
              <a:off x="6720831" y="4971363"/>
              <a:ext cx="845063" cy="1005616"/>
              <a:chOff x="7637139" y="5064985"/>
              <a:chExt cx="845063" cy="1005616"/>
            </a:xfrm>
          </p:grpSpPr>
          <p:sp>
            <p:nvSpPr>
              <p:cNvPr id="126" name="Teardrop 125">
                <a:extLst>
                  <a:ext uri="{FF2B5EF4-FFF2-40B4-BE49-F238E27FC236}">
                    <a16:creationId xmlns:a16="http://schemas.microsoft.com/office/drawing/2014/main" id="{61FAA817-0072-4A1D-933E-951E640308FF}"/>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26B4538-C643-4033-AB18-6C55156C8546}"/>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6C2E6CCD-676D-4B38-B834-3E3A28714CAC}"/>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9" name="Straight Connector 128">
                <a:extLst>
                  <a:ext uri="{FF2B5EF4-FFF2-40B4-BE49-F238E27FC236}">
                    <a16:creationId xmlns:a16="http://schemas.microsoft.com/office/drawing/2014/main" id="{C9CF4B9E-6A7A-4D3B-B6B0-DD19187A8911}"/>
                  </a:ext>
                </a:extLst>
              </p:cNvPr>
              <p:cNvCxnSpPr>
                <a:cxnSpLocks/>
                <a:stCxn id="126" idx="7"/>
                <a:endCxn id="12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88" name="Teardrop 87">
              <a:extLst>
                <a:ext uri="{FF2B5EF4-FFF2-40B4-BE49-F238E27FC236}">
                  <a16:creationId xmlns:a16="http://schemas.microsoft.com/office/drawing/2014/main" id="{084EE424-F91B-4AD8-8687-EB4B83CDAEB5}"/>
                </a:ext>
              </a:extLst>
            </p:cNvPr>
            <p:cNvSpPr/>
            <p:nvPr/>
          </p:nvSpPr>
          <p:spPr>
            <a:xfrm rot="8096855">
              <a:off x="7759063" y="4940798"/>
              <a:ext cx="841218" cy="845063"/>
            </a:xfrm>
            <a:prstGeom prst="teardrop">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590789F1-BD6C-431D-9E14-35B6D13592BA}"/>
                </a:ext>
              </a:extLst>
            </p:cNvPr>
            <p:cNvSpPr/>
            <p:nvPr/>
          </p:nvSpPr>
          <p:spPr>
            <a:xfrm>
              <a:off x="8000302" y="5367613"/>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9CF606D1-4994-4184-843F-F42106CE517D}"/>
                </a:ext>
              </a:extLst>
            </p:cNvPr>
            <p:cNvSpPr/>
            <p:nvPr/>
          </p:nvSpPr>
          <p:spPr>
            <a:xfrm>
              <a:off x="7824790" y="5367613"/>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1" name="Straight Connector 100">
              <a:extLst>
                <a:ext uri="{FF2B5EF4-FFF2-40B4-BE49-F238E27FC236}">
                  <a16:creationId xmlns:a16="http://schemas.microsoft.com/office/drawing/2014/main" id="{8F57FBF7-61EA-411D-9E1F-8DF6DE096819}"/>
                </a:ext>
              </a:extLst>
            </p:cNvPr>
            <p:cNvCxnSpPr>
              <a:cxnSpLocks/>
              <a:stCxn id="88" idx="7"/>
              <a:endCxn id="88" idx="3"/>
            </p:cNvCxnSpPr>
            <p:nvPr/>
          </p:nvCxnSpPr>
          <p:spPr>
            <a:xfrm flipV="1">
              <a:off x="8170013" y="4949667"/>
              <a:ext cx="16490" cy="99867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grpSp>
      <p:sp>
        <p:nvSpPr>
          <p:cNvPr id="102" name="TextBox 101">
            <a:extLst>
              <a:ext uri="{FF2B5EF4-FFF2-40B4-BE49-F238E27FC236}">
                <a16:creationId xmlns:a16="http://schemas.microsoft.com/office/drawing/2014/main" id="{52340429-F3A2-4F50-85D0-4FF250C49D0C}"/>
              </a:ext>
            </a:extLst>
          </p:cNvPr>
          <p:cNvSpPr txBox="1"/>
          <p:nvPr/>
        </p:nvSpPr>
        <p:spPr>
          <a:xfrm>
            <a:off x="4603367" y="4552384"/>
            <a:ext cx="3516607"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Thread runs to completion</a:t>
            </a:r>
          </a:p>
        </p:txBody>
      </p:sp>
      <p:sp>
        <p:nvSpPr>
          <p:cNvPr id="103" name="TextBox 102">
            <a:extLst>
              <a:ext uri="{FF2B5EF4-FFF2-40B4-BE49-F238E27FC236}">
                <a16:creationId xmlns:a16="http://schemas.microsoft.com/office/drawing/2014/main" id="{D216CD31-345A-4A0D-9907-3DC7B3BFA2FE}"/>
              </a:ext>
            </a:extLst>
          </p:cNvPr>
          <p:cNvSpPr txBox="1"/>
          <p:nvPr/>
        </p:nvSpPr>
        <p:spPr>
          <a:xfrm>
            <a:off x="3456815" y="6263670"/>
            <a:ext cx="5562108" cy="309315"/>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Spawns </a:t>
            </a:r>
            <a:r>
              <a:rPr kumimoji="0" lang="en-US" sz="24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1" lang="en-US"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first segment, none in second</a:t>
            </a:r>
          </a:p>
        </p:txBody>
      </p:sp>
    </p:spTree>
    <p:extLst>
      <p:ext uri="{BB962C8B-B14F-4D97-AF65-F5344CB8AC3E}">
        <p14:creationId xmlns:p14="http://schemas.microsoft.com/office/powerpoint/2010/main" val="11331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a:xfrm>
            <a:off x="628650" y="-200000"/>
            <a:ext cx="7886700" cy="1325563"/>
          </a:xfrm>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1659" y="3440155"/>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42" name="Group 41">
            <a:extLst>
              <a:ext uri="{FF2B5EF4-FFF2-40B4-BE49-F238E27FC236}">
                <a16:creationId xmlns:a16="http://schemas.microsoft.com/office/drawing/2014/main" id="{35D6C4A1-D66D-492B-8E84-5805A5E8FD78}"/>
              </a:ext>
            </a:extLst>
          </p:cNvPr>
          <p:cNvGrpSpPr/>
          <p:nvPr/>
        </p:nvGrpSpPr>
        <p:grpSpPr>
          <a:xfrm>
            <a:off x="6990030" y="2228648"/>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90030" y="1070361"/>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38382" y="2741095"/>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905519" y="91564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05" name="Group 104">
            <a:extLst>
              <a:ext uri="{FF2B5EF4-FFF2-40B4-BE49-F238E27FC236}">
                <a16:creationId xmlns:a16="http://schemas.microsoft.com/office/drawing/2014/main" id="{2D67926E-9EC5-4F20-A870-530BB26C2666}"/>
              </a:ext>
            </a:extLst>
          </p:cNvPr>
          <p:cNvGrpSpPr/>
          <p:nvPr/>
        </p:nvGrpSpPr>
        <p:grpSpPr>
          <a:xfrm>
            <a:off x="7066059" y="3322521"/>
            <a:ext cx="966538" cy="245711"/>
            <a:chOff x="1970972" y="6167711"/>
            <a:chExt cx="966538" cy="245711"/>
          </a:xfrm>
        </p:grpSpPr>
        <p:sp>
          <p:nvSpPr>
            <p:cNvPr id="106" name="TextBox 105">
              <a:extLst>
                <a:ext uri="{FF2B5EF4-FFF2-40B4-BE49-F238E27FC236}">
                  <a16:creationId xmlns:a16="http://schemas.microsoft.com/office/drawing/2014/main" id="{034DFF67-A198-4C65-BD75-FED7D95C3D0A}"/>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7" name="TextBox 106">
              <a:extLst>
                <a:ext uri="{FF2B5EF4-FFF2-40B4-BE49-F238E27FC236}">
                  <a16:creationId xmlns:a16="http://schemas.microsoft.com/office/drawing/2014/main" id="{84E6DE75-7499-406C-BD5A-244B074FB118}"/>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8" name="Rectangle 107">
              <a:extLst>
                <a:ext uri="{FF2B5EF4-FFF2-40B4-BE49-F238E27FC236}">
                  <a16:creationId xmlns:a16="http://schemas.microsoft.com/office/drawing/2014/main" id="{44487144-321D-41B7-A4A8-35D9E4417F2E}"/>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9" name="Rectangle 108">
              <a:extLst>
                <a:ext uri="{FF2B5EF4-FFF2-40B4-BE49-F238E27FC236}">
                  <a16:creationId xmlns:a16="http://schemas.microsoft.com/office/drawing/2014/main" id="{1A076FA9-275C-4355-AA0A-36264D1F9664}"/>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0" name="TextBox 109">
              <a:extLst>
                <a:ext uri="{FF2B5EF4-FFF2-40B4-BE49-F238E27FC236}">
                  <a16:creationId xmlns:a16="http://schemas.microsoft.com/office/drawing/2014/main" id="{C35D2B45-6C8C-4C73-8B43-D61DD8CB6A95}"/>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1" name="TextBox 110">
            <a:extLst>
              <a:ext uri="{FF2B5EF4-FFF2-40B4-BE49-F238E27FC236}">
                <a16:creationId xmlns:a16="http://schemas.microsoft.com/office/drawing/2014/main" id="{3CC9DDA3-9AFF-4359-9F35-172EDF87AEA2}"/>
              </a:ext>
            </a:extLst>
          </p:cNvPr>
          <p:cNvSpPr txBox="1"/>
          <p:nvPr/>
        </p:nvSpPr>
        <p:spPr>
          <a:xfrm>
            <a:off x="7059691" y="308347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74" name="Group 73">
            <a:extLst>
              <a:ext uri="{FF2B5EF4-FFF2-40B4-BE49-F238E27FC236}">
                <a16:creationId xmlns:a16="http://schemas.microsoft.com/office/drawing/2014/main" id="{F236FA7A-BF65-4E5B-ABDB-F9D18FD1E0A5}"/>
              </a:ext>
            </a:extLst>
          </p:cNvPr>
          <p:cNvGrpSpPr/>
          <p:nvPr/>
        </p:nvGrpSpPr>
        <p:grpSpPr>
          <a:xfrm>
            <a:off x="4152381" y="2220010"/>
            <a:ext cx="1675767" cy="2057400"/>
            <a:chOff x="4732938" y="3194909"/>
            <a:chExt cx="4247421" cy="2883694"/>
          </a:xfrm>
        </p:grpSpPr>
        <p:sp>
          <p:nvSpPr>
            <p:cNvPr id="75" name="Rectangle 3">
              <a:extLst>
                <a:ext uri="{FF2B5EF4-FFF2-40B4-BE49-F238E27FC236}">
                  <a16:creationId xmlns:a16="http://schemas.microsoft.com/office/drawing/2014/main" id="{060B5ACD-C25A-4A01-B166-B56801A95F40}"/>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76" name="Rectangle 4">
              <a:extLst>
                <a:ext uri="{FF2B5EF4-FFF2-40B4-BE49-F238E27FC236}">
                  <a16:creationId xmlns:a16="http://schemas.microsoft.com/office/drawing/2014/main" id="{A0D6CD7D-0D22-4068-8B6D-363CE02856D2}"/>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77" name="Group 76">
            <a:extLst>
              <a:ext uri="{FF2B5EF4-FFF2-40B4-BE49-F238E27FC236}">
                <a16:creationId xmlns:a16="http://schemas.microsoft.com/office/drawing/2014/main" id="{24E2DBBD-12F9-47A5-A2E8-5036086FB72B}"/>
              </a:ext>
            </a:extLst>
          </p:cNvPr>
          <p:cNvGrpSpPr/>
          <p:nvPr/>
        </p:nvGrpSpPr>
        <p:grpSpPr>
          <a:xfrm>
            <a:off x="4152381" y="1061723"/>
            <a:ext cx="1264913" cy="1064484"/>
            <a:chOff x="4811117" y="886553"/>
            <a:chExt cx="4111051" cy="1170847"/>
          </a:xfrm>
        </p:grpSpPr>
        <p:sp>
          <p:nvSpPr>
            <p:cNvPr id="78" name="Rectangle 3">
              <a:extLst>
                <a:ext uri="{FF2B5EF4-FFF2-40B4-BE49-F238E27FC236}">
                  <a16:creationId xmlns:a16="http://schemas.microsoft.com/office/drawing/2014/main" id="{1FA56ACC-DC22-47C4-B3F6-49DD6201ABE0}"/>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79" name="Rectangle 4">
              <a:extLst>
                <a:ext uri="{FF2B5EF4-FFF2-40B4-BE49-F238E27FC236}">
                  <a16:creationId xmlns:a16="http://schemas.microsoft.com/office/drawing/2014/main" id="{08DC2383-DFD4-46BF-85F7-84707A39DDA3}"/>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80" name="TextBox 79">
            <a:extLst>
              <a:ext uri="{FF2B5EF4-FFF2-40B4-BE49-F238E27FC236}">
                <a16:creationId xmlns:a16="http://schemas.microsoft.com/office/drawing/2014/main" id="{AA1EEB94-6366-4FE4-921B-09403669328E}"/>
              </a:ext>
            </a:extLst>
          </p:cNvPr>
          <p:cNvSpPr txBox="1"/>
          <p:nvPr/>
        </p:nvSpPr>
        <p:spPr>
          <a:xfrm>
            <a:off x="4200733" y="2732457"/>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81" name="Rectangle 80">
            <a:extLst>
              <a:ext uri="{FF2B5EF4-FFF2-40B4-BE49-F238E27FC236}">
                <a16:creationId xmlns:a16="http://schemas.microsoft.com/office/drawing/2014/main" id="{EB770739-BABB-41E2-B353-434D6F0C88E5}"/>
              </a:ext>
            </a:extLst>
          </p:cNvPr>
          <p:cNvSpPr/>
          <p:nvPr/>
        </p:nvSpPr>
        <p:spPr bwMode="auto">
          <a:xfrm>
            <a:off x="4067870" y="907006"/>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85" name="Group 84">
            <a:extLst>
              <a:ext uri="{FF2B5EF4-FFF2-40B4-BE49-F238E27FC236}">
                <a16:creationId xmlns:a16="http://schemas.microsoft.com/office/drawing/2014/main" id="{DB883118-C807-49E9-A39A-66345376D9B0}"/>
              </a:ext>
            </a:extLst>
          </p:cNvPr>
          <p:cNvGrpSpPr/>
          <p:nvPr/>
        </p:nvGrpSpPr>
        <p:grpSpPr>
          <a:xfrm>
            <a:off x="4228410" y="3313883"/>
            <a:ext cx="966538" cy="245711"/>
            <a:chOff x="1970972" y="6167711"/>
            <a:chExt cx="966538" cy="245711"/>
          </a:xfrm>
        </p:grpSpPr>
        <p:sp>
          <p:nvSpPr>
            <p:cNvPr id="90" name="TextBox 89">
              <a:extLst>
                <a:ext uri="{FF2B5EF4-FFF2-40B4-BE49-F238E27FC236}">
                  <a16:creationId xmlns:a16="http://schemas.microsoft.com/office/drawing/2014/main" id="{29C6BAFE-849B-4C5D-AD3E-4F804704CDA9}"/>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93" name="TextBox 92">
              <a:extLst>
                <a:ext uri="{FF2B5EF4-FFF2-40B4-BE49-F238E27FC236}">
                  <a16:creationId xmlns:a16="http://schemas.microsoft.com/office/drawing/2014/main" id="{D3D925B2-39B6-4E0C-9CB9-774C412F2E06}"/>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94" name="Rectangle 93">
              <a:extLst>
                <a:ext uri="{FF2B5EF4-FFF2-40B4-BE49-F238E27FC236}">
                  <a16:creationId xmlns:a16="http://schemas.microsoft.com/office/drawing/2014/main" id="{60C753DC-3703-4AD8-977B-CA9530BC9D46}"/>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5" name="Rectangle 94">
              <a:extLst>
                <a:ext uri="{FF2B5EF4-FFF2-40B4-BE49-F238E27FC236}">
                  <a16:creationId xmlns:a16="http://schemas.microsoft.com/office/drawing/2014/main" id="{A65D957D-6C58-48E9-AC9F-2E6E49B2BD75}"/>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6" name="TextBox 95">
              <a:extLst>
                <a:ext uri="{FF2B5EF4-FFF2-40B4-BE49-F238E27FC236}">
                  <a16:creationId xmlns:a16="http://schemas.microsoft.com/office/drawing/2014/main" id="{30DB045F-2803-404A-B9E8-6991C615407E}"/>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97" name="TextBox 96">
            <a:extLst>
              <a:ext uri="{FF2B5EF4-FFF2-40B4-BE49-F238E27FC236}">
                <a16:creationId xmlns:a16="http://schemas.microsoft.com/office/drawing/2014/main" id="{73DA6683-C711-49BD-BDEB-C74F0BB4B790}"/>
              </a:ext>
            </a:extLst>
          </p:cNvPr>
          <p:cNvSpPr txBox="1"/>
          <p:nvPr/>
        </p:nvSpPr>
        <p:spPr>
          <a:xfrm>
            <a:off x="4222042" y="3074836"/>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112" name="Group 111">
            <a:extLst>
              <a:ext uri="{FF2B5EF4-FFF2-40B4-BE49-F238E27FC236}">
                <a16:creationId xmlns:a16="http://schemas.microsoft.com/office/drawing/2014/main" id="{48328FF1-9229-447F-8B74-67F47CBBEC3D}"/>
              </a:ext>
            </a:extLst>
          </p:cNvPr>
          <p:cNvGrpSpPr/>
          <p:nvPr/>
        </p:nvGrpSpPr>
        <p:grpSpPr>
          <a:xfrm>
            <a:off x="4266583" y="1681377"/>
            <a:ext cx="722592" cy="244317"/>
            <a:chOff x="5438501" y="2873812"/>
            <a:chExt cx="722592" cy="244317"/>
          </a:xfrm>
        </p:grpSpPr>
        <p:sp>
          <p:nvSpPr>
            <p:cNvPr id="113" name="TextBox 112">
              <a:extLst>
                <a:ext uri="{FF2B5EF4-FFF2-40B4-BE49-F238E27FC236}">
                  <a16:creationId xmlns:a16="http://schemas.microsoft.com/office/drawing/2014/main" id="{956E7182-5ED4-4084-AB83-95394A97C418}"/>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40" name="Group 139">
              <a:extLst>
                <a:ext uri="{FF2B5EF4-FFF2-40B4-BE49-F238E27FC236}">
                  <a16:creationId xmlns:a16="http://schemas.microsoft.com/office/drawing/2014/main" id="{9F8D2EFC-5CCE-402B-ADAA-0FF09939B9D4}"/>
                </a:ext>
              </a:extLst>
            </p:cNvPr>
            <p:cNvGrpSpPr/>
            <p:nvPr/>
          </p:nvGrpSpPr>
          <p:grpSpPr>
            <a:xfrm>
              <a:off x="5627693" y="2873812"/>
              <a:ext cx="533400" cy="244317"/>
              <a:chOff x="7543800" y="2827520"/>
              <a:chExt cx="533400" cy="244317"/>
            </a:xfrm>
          </p:grpSpPr>
          <p:sp>
            <p:nvSpPr>
              <p:cNvPr id="141" name="TextBox 140">
                <a:extLst>
                  <a:ext uri="{FF2B5EF4-FFF2-40B4-BE49-F238E27FC236}">
                    <a16:creationId xmlns:a16="http://schemas.microsoft.com/office/drawing/2014/main" id="{8C23C847-5DA7-4FDE-A0FB-3174B459FD3C}"/>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142" name="Rectangle 141">
                <a:extLst>
                  <a:ext uri="{FF2B5EF4-FFF2-40B4-BE49-F238E27FC236}">
                    <a16:creationId xmlns:a16="http://schemas.microsoft.com/office/drawing/2014/main" id="{A03C8B49-1212-4867-A98F-975937463AB7}"/>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143" name="Picture 142" descr="\documentclass{article}&#10;\usepackage{amsmath}&#10;\pagestyle{empty}&#10;\begin{document}&#10;&#10;$\xrightarrow{*}$&#10;&#10;&#10;\end{document}" title="IguanaTex Bitmap Display">
            <a:extLst>
              <a:ext uri="{FF2B5EF4-FFF2-40B4-BE49-F238E27FC236}">
                <a16:creationId xmlns:a16="http://schemas.microsoft.com/office/drawing/2014/main" id="{A2A0E648-D07B-4D1E-80CE-14959632258C}"/>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107069" y="2339929"/>
            <a:ext cx="536698" cy="434352"/>
          </a:xfrm>
          <a:prstGeom prst="rect">
            <a:avLst/>
          </a:prstGeom>
        </p:spPr>
      </p:pic>
      <p:sp>
        <p:nvSpPr>
          <p:cNvPr id="144" name="TextBox 143">
            <a:extLst>
              <a:ext uri="{FF2B5EF4-FFF2-40B4-BE49-F238E27FC236}">
                <a16:creationId xmlns:a16="http://schemas.microsoft.com/office/drawing/2014/main" id="{3C79DBC9-2033-4271-847D-67F6D9FBE066}"/>
              </a:ext>
            </a:extLst>
          </p:cNvPr>
          <p:cNvSpPr txBox="1"/>
          <p:nvPr/>
        </p:nvSpPr>
        <p:spPr>
          <a:xfrm>
            <a:off x="7095707" y="364001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45" name="TextBox 144">
            <a:extLst>
              <a:ext uri="{FF2B5EF4-FFF2-40B4-BE49-F238E27FC236}">
                <a16:creationId xmlns:a16="http://schemas.microsoft.com/office/drawing/2014/main" id="{706AD19C-0C71-475E-B52D-739ABE16E21A}"/>
              </a:ext>
            </a:extLst>
          </p:cNvPr>
          <p:cNvSpPr txBox="1"/>
          <p:nvPr/>
        </p:nvSpPr>
        <p:spPr>
          <a:xfrm>
            <a:off x="7092027" y="388039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2" name="TextBox 101">
            <a:extLst>
              <a:ext uri="{FF2B5EF4-FFF2-40B4-BE49-F238E27FC236}">
                <a16:creationId xmlns:a16="http://schemas.microsoft.com/office/drawing/2014/main" id="{52340429-F3A2-4F50-85D0-4FF250C49D0C}"/>
              </a:ext>
            </a:extLst>
          </p:cNvPr>
          <p:cNvSpPr txBox="1"/>
          <p:nvPr/>
        </p:nvSpPr>
        <p:spPr>
          <a:xfrm>
            <a:off x="4603367" y="4552384"/>
            <a:ext cx="3516607"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Thread runs to completion</a:t>
            </a:r>
          </a:p>
        </p:txBody>
      </p:sp>
      <p:sp>
        <p:nvSpPr>
          <p:cNvPr id="67" name="TextBox 66">
            <a:extLst>
              <a:ext uri="{FF2B5EF4-FFF2-40B4-BE49-F238E27FC236}">
                <a16:creationId xmlns:a16="http://schemas.microsoft.com/office/drawing/2014/main" id="{F5761583-B39C-42D8-839B-445C0DB00DEE}"/>
              </a:ext>
            </a:extLst>
          </p:cNvPr>
          <p:cNvSpPr txBox="1"/>
          <p:nvPr/>
        </p:nvSpPr>
        <p:spPr>
          <a:xfrm>
            <a:off x="4418731" y="6299678"/>
            <a:ext cx="3516607"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Deflated balloon is empty</a:t>
            </a:r>
          </a:p>
        </p:txBody>
      </p:sp>
      <p:grpSp>
        <p:nvGrpSpPr>
          <p:cNvPr id="68" name="Group 67">
            <a:extLst>
              <a:ext uri="{FF2B5EF4-FFF2-40B4-BE49-F238E27FC236}">
                <a16:creationId xmlns:a16="http://schemas.microsoft.com/office/drawing/2014/main" id="{567829D9-548F-46EB-8570-7B0113C8DAFC}"/>
              </a:ext>
            </a:extLst>
          </p:cNvPr>
          <p:cNvGrpSpPr/>
          <p:nvPr/>
        </p:nvGrpSpPr>
        <p:grpSpPr>
          <a:xfrm>
            <a:off x="3416300" y="4997933"/>
            <a:ext cx="5528490" cy="1082113"/>
            <a:chOff x="3310052" y="5180738"/>
            <a:chExt cx="5528490" cy="1082113"/>
          </a:xfrm>
        </p:grpSpPr>
        <p:pic>
          <p:nvPicPr>
            <p:cNvPr id="69" name="Picture 68" descr="\documentclass{article}&#10;\usepackage{amsmath}&#10;\pagestyle{empty}&#10;\begin{document}&#10;&#10;$\rightarrow$&#10;&#10;&#10;\end{document}" title="IguanaTex Bitmap Display">
              <a:extLst>
                <a:ext uri="{FF2B5EF4-FFF2-40B4-BE49-F238E27FC236}">
                  <a16:creationId xmlns:a16="http://schemas.microsoft.com/office/drawing/2014/main" id="{E99596B3-832E-40F9-80F8-5061CC3E2951}"/>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584235" y="5641493"/>
              <a:ext cx="547505" cy="191766"/>
            </a:xfrm>
            <a:prstGeom prst="rect">
              <a:avLst/>
            </a:prstGeom>
          </p:spPr>
        </p:pic>
        <p:sp>
          <p:nvSpPr>
            <p:cNvPr id="70" name="Oval 69">
              <a:extLst>
                <a:ext uri="{FF2B5EF4-FFF2-40B4-BE49-F238E27FC236}">
                  <a16:creationId xmlns:a16="http://schemas.microsoft.com/office/drawing/2014/main" id="{4D96FAA8-6FAE-479E-BFF5-7C540AD1D6B4}"/>
                </a:ext>
              </a:extLst>
            </p:cNvPr>
            <p:cNvSpPr/>
            <p:nvPr/>
          </p:nvSpPr>
          <p:spPr>
            <a:xfrm>
              <a:off x="3541154" y="5695092"/>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41B535D-4A08-4B78-8E6C-7FB941FDE1A2}"/>
                </a:ext>
              </a:extLst>
            </p:cNvPr>
            <p:cNvSpPr/>
            <p:nvPr/>
          </p:nvSpPr>
          <p:spPr>
            <a:xfrm>
              <a:off x="3310052" y="5691562"/>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8B45A04-144A-420F-B538-B3D590312EC4}"/>
                </a:ext>
              </a:extLst>
            </p:cNvPr>
            <p:cNvGrpSpPr/>
            <p:nvPr/>
          </p:nvGrpSpPr>
          <p:grpSpPr>
            <a:xfrm>
              <a:off x="3737346" y="5241964"/>
              <a:ext cx="845063" cy="1005616"/>
              <a:chOff x="7637139" y="5064985"/>
              <a:chExt cx="845063" cy="1005616"/>
            </a:xfrm>
          </p:grpSpPr>
          <p:sp>
            <p:nvSpPr>
              <p:cNvPr id="132" name="Teardrop 131">
                <a:extLst>
                  <a:ext uri="{FF2B5EF4-FFF2-40B4-BE49-F238E27FC236}">
                    <a16:creationId xmlns:a16="http://schemas.microsoft.com/office/drawing/2014/main" id="{7A1206D0-EF8E-4366-84BF-3C02600F3978}"/>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055F58D5-C864-4728-84E9-47BB33B84366}"/>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57C11CA6-37B1-4F05-87AA-125B87A9369A}"/>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5" name="Straight Connector 134">
                <a:extLst>
                  <a:ext uri="{FF2B5EF4-FFF2-40B4-BE49-F238E27FC236}">
                    <a16:creationId xmlns:a16="http://schemas.microsoft.com/office/drawing/2014/main" id="{7EE41BC6-4981-4A26-8134-55334BAAE9DF}"/>
                  </a:ext>
                </a:extLst>
              </p:cNvPr>
              <p:cNvCxnSpPr>
                <a:cxnSpLocks/>
                <a:stCxn id="132" idx="7"/>
                <a:endCxn id="132"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73" name="Oval 72">
              <a:extLst>
                <a:ext uri="{FF2B5EF4-FFF2-40B4-BE49-F238E27FC236}">
                  <a16:creationId xmlns:a16="http://schemas.microsoft.com/office/drawing/2014/main" id="{E0D66048-AB74-41BD-BA6C-D5FE1E8D47DE}"/>
                </a:ext>
              </a:extLst>
            </p:cNvPr>
            <p:cNvSpPr/>
            <p:nvPr/>
          </p:nvSpPr>
          <p:spPr>
            <a:xfrm>
              <a:off x="6825255" y="5643153"/>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B6BE0B06-ACE6-4597-ACC8-4ABF86ED3D23}"/>
                </a:ext>
              </a:extLst>
            </p:cNvPr>
            <p:cNvSpPr/>
            <p:nvPr/>
          </p:nvSpPr>
          <p:spPr>
            <a:xfrm>
              <a:off x="6635460" y="5650021"/>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01F4487F-7602-401B-B88C-B2BD68FCCAA9}"/>
                </a:ext>
              </a:extLst>
            </p:cNvPr>
            <p:cNvGrpSpPr/>
            <p:nvPr/>
          </p:nvGrpSpPr>
          <p:grpSpPr>
            <a:xfrm>
              <a:off x="7050740" y="5226963"/>
              <a:ext cx="845063" cy="1005616"/>
              <a:chOff x="7637139" y="5064985"/>
              <a:chExt cx="845063" cy="1005616"/>
            </a:xfrm>
          </p:grpSpPr>
          <p:sp>
            <p:nvSpPr>
              <p:cNvPr id="121" name="Teardrop 120">
                <a:extLst>
                  <a:ext uri="{FF2B5EF4-FFF2-40B4-BE49-F238E27FC236}">
                    <a16:creationId xmlns:a16="http://schemas.microsoft.com/office/drawing/2014/main" id="{B61439D3-5FD8-49B9-94C8-22B57BB3C3B3}"/>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41E755C1-6C8D-4380-A96C-ED0FA52985E3}"/>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E38C352E-3963-4CDA-8068-DBB904E8DD71}"/>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1" name="Straight Connector 130">
                <a:extLst>
                  <a:ext uri="{FF2B5EF4-FFF2-40B4-BE49-F238E27FC236}">
                    <a16:creationId xmlns:a16="http://schemas.microsoft.com/office/drawing/2014/main" id="{0C0E35B2-075B-4D6E-A18E-AC6659F4E97B}"/>
                  </a:ext>
                </a:extLst>
              </p:cNvPr>
              <p:cNvCxnSpPr>
                <a:cxnSpLocks/>
                <a:stCxn id="121" idx="7"/>
                <a:endCxn id="121"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91" name="Teardrop 90">
              <a:extLst>
                <a:ext uri="{FF2B5EF4-FFF2-40B4-BE49-F238E27FC236}">
                  <a16:creationId xmlns:a16="http://schemas.microsoft.com/office/drawing/2014/main" id="{CC58A7E9-3BDA-4C99-9B95-7B4B8F28BEF4}"/>
                </a:ext>
              </a:extLst>
            </p:cNvPr>
            <p:cNvSpPr/>
            <p:nvPr/>
          </p:nvSpPr>
          <p:spPr>
            <a:xfrm rot="8096855">
              <a:off x="7995402" y="5178815"/>
              <a:ext cx="841218" cy="845063"/>
            </a:xfrm>
            <a:prstGeom prst="teardrop">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7687FBC0-6DE6-4F55-9C02-C938B9D83F70}"/>
                </a:ext>
              </a:extLst>
            </p:cNvPr>
            <p:cNvSpPr/>
            <p:nvPr/>
          </p:nvSpPr>
          <p:spPr>
            <a:xfrm>
              <a:off x="6639049" y="5420852"/>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B0D3A4F-3D64-4BC4-ADF3-A09F8C55C78A}"/>
                </a:ext>
              </a:extLst>
            </p:cNvPr>
            <p:cNvSpPr/>
            <p:nvPr/>
          </p:nvSpPr>
          <p:spPr>
            <a:xfrm>
              <a:off x="6400689" y="5661094"/>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5" name="Straight Connector 114">
              <a:extLst>
                <a:ext uri="{FF2B5EF4-FFF2-40B4-BE49-F238E27FC236}">
                  <a16:creationId xmlns:a16="http://schemas.microsoft.com/office/drawing/2014/main" id="{D62FAD99-632C-429F-9168-23ABAF0E06D5}"/>
                </a:ext>
              </a:extLst>
            </p:cNvPr>
            <p:cNvCxnSpPr>
              <a:cxnSpLocks/>
              <a:stCxn id="91" idx="7"/>
              <a:endCxn id="91" idx="3"/>
            </p:cNvCxnSpPr>
            <p:nvPr/>
          </p:nvCxnSpPr>
          <p:spPr>
            <a:xfrm flipV="1">
              <a:off x="8406352" y="5187684"/>
              <a:ext cx="16490" cy="998670"/>
            </a:xfrm>
            <a:prstGeom prst="line">
              <a:avLst/>
            </a:prstGeom>
            <a:ln w="38100">
              <a:solidFill>
                <a:srgbClr val="00B0F0"/>
              </a:solidFill>
            </a:ln>
          </p:spPr>
          <p:style>
            <a:lnRef idx="3">
              <a:schemeClr val="dk1"/>
            </a:lnRef>
            <a:fillRef idx="0">
              <a:schemeClr val="dk1"/>
            </a:fillRef>
            <a:effectRef idx="2">
              <a:schemeClr val="dk1"/>
            </a:effectRef>
            <a:fontRef idx="minor">
              <a:schemeClr val="tx1"/>
            </a:fontRef>
          </p:style>
        </p:cxnSp>
        <p:grpSp>
          <p:nvGrpSpPr>
            <p:cNvPr id="116" name="Group 115">
              <a:extLst>
                <a:ext uri="{FF2B5EF4-FFF2-40B4-BE49-F238E27FC236}">
                  <a16:creationId xmlns:a16="http://schemas.microsoft.com/office/drawing/2014/main" id="{6B8EF89A-5147-4CC0-8E46-C07FAC812267}"/>
                </a:ext>
              </a:extLst>
            </p:cNvPr>
            <p:cNvGrpSpPr/>
            <p:nvPr/>
          </p:nvGrpSpPr>
          <p:grpSpPr>
            <a:xfrm>
              <a:off x="4676539" y="5257235"/>
              <a:ext cx="845063" cy="1005616"/>
              <a:chOff x="2063288" y="5721853"/>
              <a:chExt cx="845063" cy="1005616"/>
            </a:xfrm>
          </p:grpSpPr>
          <p:sp>
            <p:nvSpPr>
              <p:cNvPr id="117" name="Teardrop 116">
                <a:extLst>
                  <a:ext uri="{FF2B5EF4-FFF2-40B4-BE49-F238E27FC236}">
                    <a16:creationId xmlns:a16="http://schemas.microsoft.com/office/drawing/2014/main" id="{C6D2932B-ED72-464B-BAE5-EDE48C26D387}"/>
                  </a:ext>
                </a:extLst>
              </p:cNvPr>
              <p:cNvSpPr/>
              <p:nvPr/>
            </p:nvSpPr>
            <p:spPr>
              <a:xfrm rot="8096855">
                <a:off x="2065211" y="5719930"/>
                <a:ext cx="841218" cy="845063"/>
              </a:xfrm>
              <a:prstGeom prst="teardrop">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3FAEB1C2-E129-47AE-8F5E-F24DC12CE716}"/>
                  </a:ext>
                </a:extLst>
              </p:cNvPr>
              <p:cNvSpPr/>
              <p:nvPr/>
            </p:nvSpPr>
            <p:spPr>
              <a:xfrm>
                <a:off x="2306450" y="6146745"/>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4F6469BC-9FF1-4C56-A16C-ABE9A739F80B}"/>
                  </a:ext>
                </a:extLst>
              </p:cNvPr>
              <p:cNvSpPr/>
              <p:nvPr/>
            </p:nvSpPr>
            <p:spPr>
              <a:xfrm>
                <a:off x="2130938" y="6146745"/>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0" name="Straight Connector 119">
                <a:extLst>
                  <a:ext uri="{FF2B5EF4-FFF2-40B4-BE49-F238E27FC236}">
                    <a16:creationId xmlns:a16="http://schemas.microsoft.com/office/drawing/2014/main" id="{D7FE3C07-0B37-4FD1-9710-86F7B627D6EF}"/>
                  </a:ext>
                </a:extLst>
              </p:cNvPr>
              <p:cNvCxnSpPr>
                <a:cxnSpLocks/>
                <a:stCxn id="117" idx="7"/>
                <a:endCxn id="117" idx="3"/>
              </p:cNvCxnSpPr>
              <p:nvPr/>
            </p:nvCxnSpPr>
            <p:spPr>
              <a:xfrm flipV="1">
                <a:off x="2476161" y="5728799"/>
                <a:ext cx="16490" cy="99867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0845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x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a:xfrm>
            <a:off x="628650" y="-200000"/>
            <a:ext cx="7886700" cy="1325563"/>
          </a:xfrm>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7289" y="3459570"/>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42" name="Group 41">
            <a:extLst>
              <a:ext uri="{FF2B5EF4-FFF2-40B4-BE49-F238E27FC236}">
                <a16:creationId xmlns:a16="http://schemas.microsoft.com/office/drawing/2014/main" id="{35D6C4A1-D66D-492B-8E84-5805A5E8FD78}"/>
              </a:ext>
            </a:extLst>
          </p:cNvPr>
          <p:cNvGrpSpPr/>
          <p:nvPr/>
        </p:nvGrpSpPr>
        <p:grpSpPr>
          <a:xfrm>
            <a:off x="6990030" y="2228648"/>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90030" y="1070361"/>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38382" y="2741095"/>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905519" y="91564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05" name="Group 104">
            <a:extLst>
              <a:ext uri="{FF2B5EF4-FFF2-40B4-BE49-F238E27FC236}">
                <a16:creationId xmlns:a16="http://schemas.microsoft.com/office/drawing/2014/main" id="{2D67926E-9EC5-4F20-A870-530BB26C2666}"/>
              </a:ext>
            </a:extLst>
          </p:cNvPr>
          <p:cNvGrpSpPr/>
          <p:nvPr/>
        </p:nvGrpSpPr>
        <p:grpSpPr>
          <a:xfrm>
            <a:off x="7066059" y="3322521"/>
            <a:ext cx="966538" cy="245711"/>
            <a:chOff x="1970972" y="6167711"/>
            <a:chExt cx="966538" cy="245711"/>
          </a:xfrm>
        </p:grpSpPr>
        <p:sp>
          <p:nvSpPr>
            <p:cNvPr id="106" name="TextBox 105">
              <a:extLst>
                <a:ext uri="{FF2B5EF4-FFF2-40B4-BE49-F238E27FC236}">
                  <a16:creationId xmlns:a16="http://schemas.microsoft.com/office/drawing/2014/main" id="{034DFF67-A198-4C65-BD75-FED7D95C3D0A}"/>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7" name="TextBox 106">
              <a:extLst>
                <a:ext uri="{FF2B5EF4-FFF2-40B4-BE49-F238E27FC236}">
                  <a16:creationId xmlns:a16="http://schemas.microsoft.com/office/drawing/2014/main" id="{84E6DE75-7499-406C-BD5A-244B074FB118}"/>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08" name="Rectangle 107">
              <a:extLst>
                <a:ext uri="{FF2B5EF4-FFF2-40B4-BE49-F238E27FC236}">
                  <a16:creationId xmlns:a16="http://schemas.microsoft.com/office/drawing/2014/main" id="{44487144-321D-41B7-A4A8-35D9E4417F2E}"/>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09" name="Rectangle 108">
              <a:extLst>
                <a:ext uri="{FF2B5EF4-FFF2-40B4-BE49-F238E27FC236}">
                  <a16:creationId xmlns:a16="http://schemas.microsoft.com/office/drawing/2014/main" id="{1A076FA9-275C-4355-AA0A-36264D1F9664}"/>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10" name="TextBox 109">
              <a:extLst>
                <a:ext uri="{FF2B5EF4-FFF2-40B4-BE49-F238E27FC236}">
                  <a16:creationId xmlns:a16="http://schemas.microsoft.com/office/drawing/2014/main" id="{C35D2B45-6C8C-4C73-8B43-D61DD8CB6A95}"/>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11" name="TextBox 110">
            <a:extLst>
              <a:ext uri="{FF2B5EF4-FFF2-40B4-BE49-F238E27FC236}">
                <a16:creationId xmlns:a16="http://schemas.microsoft.com/office/drawing/2014/main" id="{3CC9DDA3-9AFF-4359-9F35-172EDF87AEA2}"/>
              </a:ext>
            </a:extLst>
          </p:cNvPr>
          <p:cNvSpPr txBox="1"/>
          <p:nvPr/>
        </p:nvSpPr>
        <p:spPr>
          <a:xfrm>
            <a:off x="7059691" y="308347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74" name="Group 73">
            <a:extLst>
              <a:ext uri="{FF2B5EF4-FFF2-40B4-BE49-F238E27FC236}">
                <a16:creationId xmlns:a16="http://schemas.microsoft.com/office/drawing/2014/main" id="{F236FA7A-BF65-4E5B-ABDB-F9D18FD1E0A5}"/>
              </a:ext>
            </a:extLst>
          </p:cNvPr>
          <p:cNvGrpSpPr/>
          <p:nvPr/>
        </p:nvGrpSpPr>
        <p:grpSpPr>
          <a:xfrm>
            <a:off x="4152381" y="2220010"/>
            <a:ext cx="1675767" cy="2057400"/>
            <a:chOff x="4732938" y="3194909"/>
            <a:chExt cx="4247421" cy="2883694"/>
          </a:xfrm>
        </p:grpSpPr>
        <p:sp>
          <p:nvSpPr>
            <p:cNvPr id="75" name="Rectangle 3">
              <a:extLst>
                <a:ext uri="{FF2B5EF4-FFF2-40B4-BE49-F238E27FC236}">
                  <a16:creationId xmlns:a16="http://schemas.microsoft.com/office/drawing/2014/main" id="{060B5ACD-C25A-4A01-B166-B56801A95F40}"/>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76" name="Rectangle 4">
              <a:extLst>
                <a:ext uri="{FF2B5EF4-FFF2-40B4-BE49-F238E27FC236}">
                  <a16:creationId xmlns:a16="http://schemas.microsoft.com/office/drawing/2014/main" id="{A0D6CD7D-0D22-4068-8B6D-363CE02856D2}"/>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77" name="Group 76">
            <a:extLst>
              <a:ext uri="{FF2B5EF4-FFF2-40B4-BE49-F238E27FC236}">
                <a16:creationId xmlns:a16="http://schemas.microsoft.com/office/drawing/2014/main" id="{24E2DBBD-12F9-47A5-A2E8-5036086FB72B}"/>
              </a:ext>
            </a:extLst>
          </p:cNvPr>
          <p:cNvGrpSpPr/>
          <p:nvPr/>
        </p:nvGrpSpPr>
        <p:grpSpPr>
          <a:xfrm>
            <a:off x="4152381" y="1061723"/>
            <a:ext cx="1264913" cy="1064484"/>
            <a:chOff x="4811117" y="886553"/>
            <a:chExt cx="4111051" cy="1170847"/>
          </a:xfrm>
        </p:grpSpPr>
        <p:sp>
          <p:nvSpPr>
            <p:cNvPr id="78" name="Rectangle 3">
              <a:extLst>
                <a:ext uri="{FF2B5EF4-FFF2-40B4-BE49-F238E27FC236}">
                  <a16:creationId xmlns:a16="http://schemas.microsoft.com/office/drawing/2014/main" id="{1FA56ACC-DC22-47C4-B3F6-49DD6201ABE0}"/>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79" name="Rectangle 4">
              <a:extLst>
                <a:ext uri="{FF2B5EF4-FFF2-40B4-BE49-F238E27FC236}">
                  <a16:creationId xmlns:a16="http://schemas.microsoft.com/office/drawing/2014/main" id="{08DC2383-DFD4-46BF-85F7-84707A39DDA3}"/>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80" name="TextBox 79">
            <a:extLst>
              <a:ext uri="{FF2B5EF4-FFF2-40B4-BE49-F238E27FC236}">
                <a16:creationId xmlns:a16="http://schemas.microsoft.com/office/drawing/2014/main" id="{AA1EEB94-6366-4FE4-921B-09403669328E}"/>
              </a:ext>
            </a:extLst>
          </p:cNvPr>
          <p:cNvSpPr txBox="1"/>
          <p:nvPr/>
        </p:nvSpPr>
        <p:spPr>
          <a:xfrm>
            <a:off x="4200733" y="2732457"/>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81" name="Rectangle 80">
            <a:extLst>
              <a:ext uri="{FF2B5EF4-FFF2-40B4-BE49-F238E27FC236}">
                <a16:creationId xmlns:a16="http://schemas.microsoft.com/office/drawing/2014/main" id="{EB770739-BABB-41E2-B353-434D6F0C88E5}"/>
              </a:ext>
            </a:extLst>
          </p:cNvPr>
          <p:cNvSpPr/>
          <p:nvPr/>
        </p:nvSpPr>
        <p:spPr bwMode="auto">
          <a:xfrm>
            <a:off x="4067870" y="907006"/>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85" name="Group 84">
            <a:extLst>
              <a:ext uri="{FF2B5EF4-FFF2-40B4-BE49-F238E27FC236}">
                <a16:creationId xmlns:a16="http://schemas.microsoft.com/office/drawing/2014/main" id="{DB883118-C807-49E9-A39A-66345376D9B0}"/>
              </a:ext>
            </a:extLst>
          </p:cNvPr>
          <p:cNvGrpSpPr/>
          <p:nvPr/>
        </p:nvGrpSpPr>
        <p:grpSpPr>
          <a:xfrm>
            <a:off x="4228410" y="3313883"/>
            <a:ext cx="966538" cy="245711"/>
            <a:chOff x="1970972" y="6167711"/>
            <a:chExt cx="966538" cy="245711"/>
          </a:xfrm>
        </p:grpSpPr>
        <p:sp>
          <p:nvSpPr>
            <p:cNvPr id="90" name="TextBox 89">
              <a:extLst>
                <a:ext uri="{FF2B5EF4-FFF2-40B4-BE49-F238E27FC236}">
                  <a16:creationId xmlns:a16="http://schemas.microsoft.com/office/drawing/2014/main" id="{29C6BAFE-849B-4C5D-AD3E-4F804704CDA9}"/>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93" name="TextBox 92">
              <a:extLst>
                <a:ext uri="{FF2B5EF4-FFF2-40B4-BE49-F238E27FC236}">
                  <a16:creationId xmlns:a16="http://schemas.microsoft.com/office/drawing/2014/main" id="{D3D925B2-39B6-4E0C-9CB9-774C412F2E06}"/>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94" name="Rectangle 93">
              <a:extLst>
                <a:ext uri="{FF2B5EF4-FFF2-40B4-BE49-F238E27FC236}">
                  <a16:creationId xmlns:a16="http://schemas.microsoft.com/office/drawing/2014/main" id="{60C753DC-3703-4AD8-977B-CA9530BC9D46}"/>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5" name="Rectangle 94">
              <a:extLst>
                <a:ext uri="{FF2B5EF4-FFF2-40B4-BE49-F238E27FC236}">
                  <a16:creationId xmlns:a16="http://schemas.microsoft.com/office/drawing/2014/main" id="{A65D957D-6C58-48E9-AC9F-2E6E49B2BD75}"/>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96" name="TextBox 95">
              <a:extLst>
                <a:ext uri="{FF2B5EF4-FFF2-40B4-BE49-F238E27FC236}">
                  <a16:creationId xmlns:a16="http://schemas.microsoft.com/office/drawing/2014/main" id="{30DB045F-2803-404A-B9E8-6991C615407E}"/>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97" name="TextBox 96">
            <a:extLst>
              <a:ext uri="{FF2B5EF4-FFF2-40B4-BE49-F238E27FC236}">
                <a16:creationId xmlns:a16="http://schemas.microsoft.com/office/drawing/2014/main" id="{73DA6683-C711-49BD-BDEB-C74F0BB4B790}"/>
              </a:ext>
            </a:extLst>
          </p:cNvPr>
          <p:cNvSpPr txBox="1"/>
          <p:nvPr/>
        </p:nvSpPr>
        <p:spPr>
          <a:xfrm>
            <a:off x="4222042" y="3074836"/>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grpSp>
        <p:nvGrpSpPr>
          <p:cNvPr id="112" name="Group 111">
            <a:extLst>
              <a:ext uri="{FF2B5EF4-FFF2-40B4-BE49-F238E27FC236}">
                <a16:creationId xmlns:a16="http://schemas.microsoft.com/office/drawing/2014/main" id="{48328FF1-9229-447F-8B74-67F47CBBEC3D}"/>
              </a:ext>
            </a:extLst>
          </p:cNvPr>
          <p:cNvGrpSpPr/>
          <p:nvPr/>
        </p:nvGrpSpPr>
        <p:grpSpPr>
          <a:xfrm>
            <a:off x="4266583" y="1681377"/>
            <a:ext cx="722592" cy="244317"/>
            <a:chOff x="5438501" y="2873812"/>
            <a:chExt cx="722592" cy="244317"/>
          </a:xfrm>
        </p:grpSpPr>
        <p:sp>
          <p:nvSpPr>
            <p:cNvPr id="113" name="TextBox 112">
              <a:extLst>
                <a:ext uri="{FF2B5EF4-FFF2-40B4-BE49-F238E27FC236}">
                  <a16:creationId xmlns:a16="http://schemas.microsoft.com/office/drawing/2014/main" id="{956E7182-5ED4-4084-AB83-95394A97C418}"/>
                </a:ext>
              </a:extLst>
            </p:cNvPr>
            <p:cNvSpPr txBox="1"/>
            <p:nvPr/>
          </p:nvSpPr>
          <p:spPr>
            <a:xfrm>
              <a:off x="5438501" y="2899223"/>
              <a:ext cx="399468"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40" name="Group 139">
              <a:extLst>
                <a:ext uri="{FF2B5EF4-FFF2-40B4-BE49-F238E27FC236}">
                  <a16:creationId xmlns:a16="http://schemas.microsoft.com/office/drawing/2014/main" id="{9F8D2EFC-5CCE-402B-ADAA-0FF09939B9D4}"/>
                </a:ext>
              </a:extLst>
            </p:cNvPr>
            <p:cNvGrpSpPr/>
            <p:nvPr/>
          </p:nvGrpSpPr>
          <p:grpSpPr>
            <a:xfrm>
              <a:off x="5627693" y="2873812"/>
              <a:ext cx="533400" cy="244317"/>
              <a:chOff x="7543800" y="2827520"/>
              <a:chExt cx="533400" cy="244317"/>
            </a:xfrm>
          </p:grpSpPr>
          <p:sp>
            <p:nvSpPr>
              <p:cNvPr id="141" name="TextBox 140">
                <a:extLst>
                  <a:ext uri="{FF2B5EF4-FFF2-40B4-BE49-F238E27FC236}">
                    <a16:creationId xmlns:a16="http://schemas.microsoft.com/office/drawing/2014/main" id="{8C23C847-5DA7-4FDE-A0FB-3174B459FD3C}"/>
                  </a:ext>
                </a:extLst>
              </p:cNvPr>
              <p:cNvSpPr txBox="1"/>
              <p:nvPr/>
            </p:nvSpPr>
            <p:spPr>
              <a:xfrm>
                <a:off x="7543800" y="2852931"/>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endParaRPr kumimoji="1" lang="en-IN" sz="1400" b="0" i="0" u="none" strike="noStrike" kern="1200" cap="none" spc="0" normalizeH="0" baseline="0" noProof="0" dirty="0">
                  <a:ln>
                    <a:noFill/>
                  </a:ln>
                  <a:solidFill>
                    <a:prstClr val="black"/>
                  </a:solidFill>
                  <a:effectLst/>
                  <a:uLnTx/>
                  <a:uFillTx/>
                  <a:latin typeface="Courier New" charset="0"/>
                  <a:ea typeface="+mn-ea"/>
                  <a:cs typeface="+mn-cs"/>
                </a:endParaRPr>
              </a:p>
            </p:txBody>
          </p:sp>
          <p:sp>
            <p:nvSpPr>
              <p:cNvPr id="142" name="Rectangle 141">
                <a:extLst>
                  <a:ext uri="{FF2B5EF4-FFF2-40B4-BE49-F238E27FC236}">
                    <a16:creationId xmlns:a16="http://schemas.microsoft.com/office/drawing/2014/main" id="{A03C8B49-1212-4867-A98F-975937463AB7}"/>
                  </a:ext>
                </a:extLst>
              </p:cNvPr>
              <p:cNvSpPr/>
              <p:nvPr/>
            </p:nvSpPr>
            <p:spPr bwMode="auto">
              <a:xfrm>
                <a:off x="7691392" y="2827520"/>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grpSp>
      </p:grpSp>
      <p:pic>
        <p:nvPicPr>
          <p:cNvPr id="143" name="Picture 142" descr="\documentclass{article}&#10;\usepackage{amsmath}&#10;\pagestyle{empty}&#10;\begin{document}&#10;&#10;$\xrightarrow{*}$&#10;&#10;&#10;\end{document}" title="IguanaTex Bitmap Display">
            <a:extLst>
              <a:ext uri="{FF2B5EF4-FFF2-40B4-BE49-F238E27FC236}">
                <a16:creationId xmlns:a16="http://schemas.microsoft.com/office/drawing/2014/main" id="{A2A0E648-D07B-4D1E-80CE-14959632258C}"/>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107069" y="2339929"/>
            <a:ext cx="536698" cy="434352"/>
          </a:xfrm>
          <a:prstGeom prst="rect">
            <a:avLst/>
          </a:prstGeom>
        </p:spPr>
      </p:pic>
      <p:sp>
        <p:nvSpPr>
          <p:cNvPr id="144" name="TextBox 143">
            <a:extLst>
              <a:ext uri="{FF2B5EF4-FFF2-40B4-BE49-F238E27FC236}">
                <a16:creationId xmlns:a16="http://schemas.microsoft.com/office/drawing/2014/main" id="{3C79DBC9-2033-4271-847D-67F6D9FBE066}"/>
              </a:ext>
            </a:extLst>
          </p:cNvPr>
          <p:cNvSpPr txBox="1"/>
          <p:nvPr/>
        </p:nvSpPr>
        <p:spPr>
          <a:xfrm>
            <a:off x="7095707" y="364001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45" name="TextBox 144">
            <a:extLst>
              <a:ext uri="{FF2B5EF4-FFF2-40B4-BE49-F238E27FC236}">
                <a16:creationId xmlns:a16="http://schemas.microsoft.com/office/drawing/2014/main" id="{706AD19C-0C71-475E-B52D-739ABE16E21A}"/>
              </a:ext>
            </a:extLst>
          </p:cNvPr>
          <p:cNvSpPr txBox="1"/>
          <p:nvPr/>
        </p:nvSpPr>
        <p:spPr>
          <a:xfrm>
            <a:off x="7092027" y="388039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02" name="TextBox 101">
            <a:extLst>
              <a:ext uri="{FF2B5EF4-FFF2-40B4-BE49-F238E27FC236}">
                <a16:creationId xmlns:a16="http://schemas.microsoft.com/office/drawing/2014/main" id="{52340429-F3A2-4F50-85D0-4FF250C49D0C}"/>
              </a:ext>
            </a:extLst>
          </p:cNvPr>
          <p:cNvSpPr txBox="1"/>
          <p:nvPr/>
        </p:nvSpPr>
        <p:spPr>
          <a:xfrm>
            <a:off x="4603367" y="4552384"/>
            <a:ext cx="3516607"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Thread runs to completion</a:t>
            </a:r>
          </a:p>
        </p:txBody>
      </p:sp>
      <p:sp>
        <p:nvSpPr>
          <p:cNvPr id="150" name="TextBox 149">
            <a:extLst>
              <a:ext uri="{FF2B5EF4-FFF2-40B4-BE49-F238E27FC236}">
                <a16:creationId xmlns:a16="http://schemas.microsoft.com/office/drawing/2014/main" id="{0C97ACA7-0F27-4D0B-B310-74DDD89D326D}"/>
              </a:ext>
            </a:extLst>
          </p:cNvPr>
          <p:cNvSpPr txBox="1"/>
          <p:nvPr/>
        </p:nvSpPr>
        <p:spPr>
          <a:xfrm>
            <a:off x="4661548" y="6445736"/>
            <a:ext cx="3516607"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Burst empty balloon</a:t>
            </a:r>
          </a:p>
        </p:txBody>
      </p:sp>
      <p:grpSp>
        <p:nvGrpSpPr>
          <p:cNvPr id="151" name="Group 150">
            <a:extLst>
              <a:ext uri="{FF2B5EF4-FFF2-40B4-BE49-F238E27FC236}">
                <a16:creationId xmlns:a16="http://schemas.microsoft.com/office/drawing/2014/main" id="{2ADDBA0E-4935-4604-B512-08693CF1FECA}"/>
              </a:ext>
            </a:extLst>
          </p:cNvPr>
          <p:cNvGrpSpPr/>
          <p:nvPr/>
        </p:nvGrpSpPr>
        <p:grpSpPr>
          <a:xfrm>
            <a:off x="3603665" y="4996154"/>
            <a:ext cx="4975561" cy="1073609"/>
            <a:chOff x="3177590" y="5167074"/>
            <a:chExt cx="4975561" cy="1073609"/>
          </a:xfrm>
        </p:grpSpPr>
        <p:grpSp>
          <p:nvGrpSpPr>
            <p:cNvPr id="152" name="Group 151">
              <a:extLst>
                <a:ext uri="{FF2B5EF4-FFF2-40B4-BE49-F238E27FC236}">
                  <a16:creationId xmlns:a16="http://schemas.microsoft.com/office/drawing/2014/main" id="{780B5CD6-18E5-4D86-982A-851B2E02F3B5}"/>
                </a:ext>
              </a:extLst>
            </p:cNvPr>
            <p:cNvGrpSpPr/>
            <p:nvPr/>
          </p:nvGrpSpPr>
          <p:grpSpPr>
            <a:xfrm>
              <a:off x="3177590" y="5167074"/>
              <a:ext cx="4975561" cy="1073609"/>
              <a:chOff x="3177590" y="5167074"/>
              <a:chExt cx="4975561" cy="1073609"/>
            </a:xfrm>
          </p:grpSpPr>
          <p:pic>
            <p:nvPicPr>
              <p:cNvPr id="154" name="Picture 153" descr="\documentclass{article}&#10;\usepackage{amsmath}&#10;\pagestyle{empty}&#10;\begin{document}&#10;&#10;$\rightarrow$&#10;&#10;&#10;\end{document}" title="IguanaTex Bitmap Display">
                <a:extLst>
                  <a:ext uri="{FF2B5EF4-FFF2-40B4-BE49-F238E27FC236}">
                    <a16:creationId xmlns:a16="http://schemas.microsoft.com/office/drawing/2014/main" id="{8943A786-E4E4-4C9B-8B20-365135DAB287}"/>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684078" y="5642455"/>
                <a:ext cx="547505" cy="191766"/>
              </a:xfrm>
              <a:prstGeom prst="rect">
                <a:avLst/>
              </a:prstGeom>
            </p:spPr>
          </p:pic>
          <p:sp>
            <p:nvSpPr>
              <p:cNvPr id="155" name="Oval 154">
                <a:extLst>
                  <a:ext uri="{FF2B5EF4-FFF2-40B4-BE49-F238E27FC236}">
                    <a16:creationId xmlns:a16="http://schemas.microsoft.com/office/drawing/2014/main" id="{628F68D2-9BC5-4F22-BA9D-E5B340CCBB88}"/>
                  </a:ext>
                </a:extLst>
              </p:cNvPr>
              <p:cNvSpPr/>
              <p:nvPr/>
            </p:nvSpPr>
            <p:spPr>
              <a:xfrm>
                <a:off x="7082603" y="5651257"/>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6" name="Group 155">
                <a:extLst>
                  <a:ext uri="{FF2B5EF4-FFF2-40B4-BE49-F238E27FC236}">
                    <a16:creationId xmlns:a16="http://schemas.microsoft.com/office/drawing/2014/main" id="{11BBF643-F443-4B50-8CFE-087CC7B97248}"/>
                  </a:ext>
                </a:extLst>
              </p:cNvPr>
              <p:cNvGrpSpPr/>
              <p:nvPr/>
            </p:nvGrpSpPr>
            <p:grpSpPr>
              <a:xfrm>
                <a:off x="7308088" y="5235067"/>
                <a:ext cx="845063" cy="1005616"/>
                <a:chOff x="7637139" y="5064985"/>
                <a:chExt cx="845063" cy="1005616"/>
              </a:xfrm>
            </p:grpSpPr>
            <p:sp>
              <p:nvSpPr>
                <p:cNvPr id="170" name="Teardrop 169">
                  <a:extLst>
                    <a:ext uri="{FF2B5EF4-FFF2-40B4-BE49-F238E27FC236}">
                      <a16:creationId xmlns:a16="http://schemas.microsoft.com/office/drawing/2014/main" id="{D58C8432-AA6D-4182-B8A5-A6C8DF2254D6}"/>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881F29EC-1B2B-4F7E-B1BB-204C6DA9B883}"/>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3A0B1F31-E4BC-4B34-BB4B-3B3A36614454}"/>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3" name="Straight Connector 172">
                  <a:extLst>
                    <a:ext uri="{FF2B5EF4-FFF2-40B4-BE49-F238E27FC236}">
                      <a16:creationId xmlns:a16="http://schemas.microsoft.com/office/drawing/2014/main" id="{9CE77DE8-C892-497C-92BB-523703DF59D6}"/>
                    </a:ext>
                  </a:extLst>
                </p:cNvPr>
                <p:cNvCxnSpPr>
                  <a:cxnSpLocks/>
                  <a:stCxn id="170" idx="7"/>
                  <a:endCxn id="170"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157" name="Oval 156">
                <a:extLst>
                  <a:ext uri="{FF2B5EF4-FFF2-40B4-BE49-F238E27FC236}">
                    <a16:creationId xmlns:a16="http://schemas.microsoft.com/office/drawing/2014/main" id="{E905FB12-8902-41EB-8F11-C10A3B6A22AF}"/>
                  </a:ext>
                </a:extLst>
              </p:cNvPr>
              <p:cNvSpPr/>
              <p:nvPr/>
            </p:nvSpPr>
            <p:spPr>
              <a:xfrm>
                <a:off x="6857521" y="5432319"/>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9C394F1E-B2CF-441F-83D1-C60382730B8F}"/>
                  </a:ext>
                </a:extLst>
              </p:cNvPr>
              <p:cNvSpPr/>
              <p:nvPr/>
            </p:nvSpPr>
            <p:spPr>
              <a:xfrm>
                <a:off x="6644569" y="5668816"/>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92D39A82-F1AC-4030-B8DB-5BC36B475C1B}"/>
                  </a:ext>
                </a:extLst>
              </p:cNvPr>
              <p:cNvSpPr/>
              <p:nvPr/>
            </p:nvSpPr>
            <p:spPr>
              <a:xfrm>
                <a:off x="3575943" y="5635587"/>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7CFA0D8D-4C9B-4258-9E7E-0301745C231D}"/>
                  </a:ext>
                </a:extLst>
              </p:cNvPr>
              <p:cNvSpPr/>
              <p:nvPr/>
            </p:nvSpPr>
            <p:spPr>
              <a:xfrm>
                <a:off x="3386148" y="5642455"/>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1" name="Group 160">
                <a:extLst>
                  <a:ext uri="{FF2B5EF4-FFF2-40B4-BE49-F238E27FC236}">
                    <a16:creationId xmlns:a16="http://schemas.microsoft.com/office/drawing/2014/main" id="{9145F376-D5F8-43ED-9827-2D55FAFD3236}"/>
                  </a:ext>
                </a:extLst>
              </p:cNvPr>
              <p:cNvGrpSpPr/>
              <p:nvPr/>
            </p:nvGrpSpPr>
            <p:grpSpPr>
              <a:xfrm>
                <a:off x="3801428" y="5219397"/>
                <a:ext cx="845063" cy="1005616"/>
                <a:chOff x="7637139" y="5064985"/>
                <a:chExt cx="845063" cy="1005616"/>
              </a:xfrm>
            </p:grpSpPr>
            <p:sp>
              <p:nvSpPr>
                <p:cNvPr id="166" name="Teardrop 165">
                  <a:extLst>
                    <a:ext uri="{FF2B5EF4-FFF2-40B4-BE49-F238E27FC236}">
                      <a16:creationId xmlns:a16="http://schemas.microsoft.com/office/drawing/2014/main" id="{3747A183-89C2-4587-9847-9EEBAC388E2F}"/>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9774E4A4-A9ED-4AD8-BA2B-575536FC03C7}"/>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98D81CD2-A25A-48FA-8973-454516E152D9}"/>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9" name="Straight Connector 168">
                  <a:extLst>
                    <a:ext uri="{FF2B5EF4-FFF2-40B4-BE49-F238E27FC236}">
                      <a16:creationId xmlns:a16="http://schemas.microsoft.com/office/drawing/2014/main" id="{ACA25F51-6FEB-4817-B341-1D60981003A9}"/>
                    </a:ext>
                  </a:extLst>
                </p:cNvPr>
                <p:cNvCxnSpPr>
                  <a:cxnSpLocks/>
                  <a:stCxn id="166" idx="7"/>
                  <a:endCxn id="16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162" name="Teardrop 161">
                <a:extLst>
                  <a:ext uri="{FF2B5EF4-FFF2-40B4-BE49-F238E27FC236}">
                    <a16:creationId xmlns:a16="http://schemas.microsoft.com/office/drawing/2014/main" id="{46297FB5-F45A-414C-9795-BCB6064F9C5D}"/>
                  </a:ext>
                </a:extLst>
              </p:cNvPr>
              <p:cNvSpPr/>
              <p:nvPr/>
            </p:nvSpPr>
            <p:spPr>
              <a:xfrm rot="8096855">
                <a:off x="4746090" y="5171249"/>
                <a:ext cx="841218" cy="845063"/>
              </a:xfrm>
              <a:prstGeom prst="teardrop">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E0519A4B-04A9-46E2-B0F4-994B6EE008F5}"/>
                  </a:ext>
                </a:extLst>
              </p:cNvPr>
              <p:cNvSpPr/>
              <p:nvPr/>
            </p:nvSpPr>
            <p:spPr>
              <a:xfrm>
                <a:off x="3389737" y="5413286"/>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E3732239-F589-43A7-82A6-9E98428D01CD}"/>
                  </a:ext>
                </a:extLst>
              </p:cNvPr>
              <p:cNvSpPr/>
              <p:nvPr/>
            </p:nvSpPr>
            <p:spPr>
              <a:xfrm>
                <a:off x="3177590" y="565475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5" name="Straight Connector 164">
                <a:extLst>
                  <a:ext uri="{FF2B5EF4-FFF2-40B4-BE49-F238E27FC236}">
                    <a16:creationId xmlns:a16="http://schemas.microsoft.com/office/drawing/2014/main" id="{EFAC988E-BB04-40EB-A25C-76A7A1E94C64}"/>
                  </a:ext>
                </a:extLst>
              </p:cNvPr>
              <p:cNvCxnSpPr>
                <a:cxnSpLocks/>
              </p:cNvCxnSpPr>
              <p:nvPr/>
            </p:nvCxnSpPr>
            <p:spPr>
              <a:xfrm flipV="1">
                <a:off x="5169734" y="5167074"/>
                <a:ext cx="16490" cy="998670"/>
              </a:xfrm>
              <a:prstGeom prst="line">
                <a:avLst/>
              </a:prstGeom>
              <a:ln w="38100">
                <a:solidFill>
                  <a:srgbClr val="00B0F0"/>
                </a:solidFill>
              </a:ln>
            </p:spPr>
            <p:style>
              <a:lnRef idx="3">
                <a:schemeClr val="dk1"/>
              </a:lnRef>
              <a:fillRef idx="0">
                <a:schemeClr val="dk1"/>
              </a:fillRef>
              <a:effectRef idx="2">
                <a:schemeClr val="dk1"/>
              </a:effectRef>
              <a:fontRef idx="minor">
                <a:schemeClr val="tx1"/>
              </a:fontRef>
            </p:style>
          </p:cxnSp>
        </p:grpSp>
        <p:sp>
          <p:nvSpPr>
            <p:cNvPr id="153" name="Oval 152">
              <a:extLst>
                <a:ext uri="{FF2B5EF4-FFF2-40B4-BE49-F238E27FC236}">
                  <a16:creationId xmlns:a16="http://schemas.microsoft.com/office/drawing/2014/main" id="{C0F39D24-8BCD-4D95-98A0-A1DA898A823B}"/>
                </a:ext>
              </a:extLst>
            </p:cNvPr>
            <p:cNvSpPr/>
            <p:nvPr/>
          </p:nvSpPr>
          <p:spPr>
            <a:xfrm>
              <a:off x="6872551" y="5665397"/>
              <a:ext cx="137232" cy="1390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 name="Rounded Rectangle 8">
            <a:extLst>
              <a:ext uri="{FF2B5EF4-FFF2-40B4-BE49-F238E27FC236}">
                <a16:creationId xmlns:a16="http://schemas.microsoft.com/office/drawing/2014/main" id="{552DEDFE-77E9-4170-BA5D-E80D95D96467}"/>
              </a:ext>
            </a:extLst>
          </p:cNvPr>
          <p:cNvSpPr/>
          <p:nvPr/>
        </p:nvSpPr>
        <p:spPr bwMode="auto">
          <a:xfrm>
            <a:off x="6924735" y="4881731"/>
            <a:ext cx="1738433" cy="144286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71" name="Rounded Rectangle 8">
            <a:extLst>
              <a:ext uri="{FF2B5EF4-FFF2-40B4-BE49-F238E27FC236}">
                <a16:creationId xmlns:a16="http://schemas.microsoft.com/office/drawing/2014/main" id="{F76BE64C-EA26-4CAF-AF3D-288ED87F722A}"/>
              </a:ext>
            </a:extLst>
          </p:cNvPr>
          <p:cNvSpPr/>
          <p:nvPr/>
        </p:nvSpPr>
        <p:spPr bwMode="auto">
          <a:xfrm>
            <a:off x="7030013" y="2707416"/>
            <a:ext cx="1504387" cy="148293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Tree>
    <p:extLst>
      <p:ext uri="{BB962C8B-B14F-4D97-AF65-F5344CB8AC3E}">
        <p14:creationId xmlns:p14="http://schemas.microsoft.com/office/powerpoint/2010/main" val="34614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500"/>
                                        <p:tgtEl>
                                          <p:spTgt spid="1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70" grpId="0" animBg="1"/>
      <p:bldP spid="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x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7400" y="3446219"/>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42" name="Group 41">
            <a:extLst>
              <a:ext uri="{FF2B5EF4-FFF2-40B4-BE49-F238E27FC236}">
                <a16:creationId xmlns:a16="http://schemas.microsoft.com/office/drawing/2014/main" id="{35D6C4A1-D66D-492B-8E84-5805A5E8FD78}"/>
              </a:ext>
            </a:extLst>
          </p:cNvPr>
          <p:cNvGrpSpPr/>
          <p:nvPr/>
        </p:nvGrpSpPr>
        <p:grpSpPr>
          <a:xfrm>
            <a:off x="6957170" y="2656284"/>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9"/>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0"/>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57170" y="1497997"/>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7"/>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8"/>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8" name="TextBox 47">
            <a:extLst>
              <a:ext uri="{FF2B5EF4-FFF2-40B4-BE49-F238E27FC236}">
                <a16:creationId xmlns:a16="http://schemas.microsoft.com/office/drawing/2014/main" id="{C9C9A59E-7256-4EE0-9F6A-D5D5FA1A4834}"/>
              </a:ext>
            </a:extLst>
          </p:cNvPr>
          <p:cNvSpPr txBox="1"/>
          <p:nvPr/>
        </p:nvSpPr>
        <p:spPr>
          <a:xfrm>
            <a:off x="7005522" y="3168731"/>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49" name="Rectangle 48">
            <a:extLst>
              <a:ext uri="{FF2B5EF4-FFF2-40B4-BE49-F238E27FC236}">
                <a16:creationId xmlns:a16="http://schemas.microsoft.com/office/drawing/2014/main" id="{487CDB69-8AFB-4EF9-B7F3-18BB9C2FFE05}"/>
              </a:ext>
            </a:extLst>
          </p:cNvPr>
          <p:cNvSpPr/>
          <p:nvPr/>
        </p:nvSpPr>
        <p:spPr bwMode="auto">
          <a:xfrm>
            <a:off x="6872659" y="134328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111" name="TextBox 110">
            <a:extLst>
              <a:ext uri="{FF2B5EF4-FFF2-40B4-BE49-F238E27FC236}">
                <a16:creationId xmlns:a16="http://schemas.microsoft.com/office/drawing/2014/main" id="{3CC9DDA3-9AFF-4359-9F35-172EDF87AEA2}"/>
              </a:ext>
            </a:extLst>
          </p:cNvPr>
          <p:cNvSpPr txBox="1"/>
          <p:nvPr/>
        </p:nvSpPr>
        <p:spPr>
          <a:xfrm>
            <a:off x="7026831" y="351111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pic>
        <p:nvPicPr>
          <p:cNvPr id="143" name="Picture 142" descr="\documentclass{article}&#10;\usepackage{amsmath}&#10;\pagestyle{empty}&#10;\begin{document}&#10;&#10;$\xrightarrow{*}$&#10;&#10;&#10;\end{document}" title="IguanaTex Bitmap Display">
            <a:extLst>
              <a:ext uri="{FF2B5EF4-FFF2-40B4-BE49-F238E27FC236}">
                <a16:creationId xmlns:a16="http://schemas.microsoft.com/office/drawing/2014/main" id="{A2A0E648-D07B-4D1E-80CE-14959632258C}"/>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074209" y="2767565"/>
            <a:ext cx="536698" cy="434352"/>
          </a:xfrm>
          <a:prstGeom prst="rect">
            <a:avLst/>
          </a:prstGeom>
        </p:spPr>
      </p:pic>
      <p:sp>
        <p:nvSpPr>
          <p:cNvPr id="144" name="TextBox 143">
            <a:extLst>
              <a:ext uri="{FF2B5EF4-FFF2-40B4-BE49-F238E27FC236}">
                <a16:creationId xmlns:a16="http://schemas.microsoft.com/office/drawing/2014/main" id="{3C79DBC9-2033-4271-847D-67F6D9FBE066}"/>
              </a:ext>
            </a:extLst>
          </p:cNvPr>
          <p:cNvSpPr txBox="1"/>
          <p:nvPr/>
        </p:nvSpPr>
        <p:spPr>
          <a:xfrm>
            <a:off x="7054771" y="375937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45" name="TextBox 144">
            <a:extLst>
              <a:ext uri="{FF2B5EF4-FFF2-40B4-BE49-F238E27FC236}">
                <a16:creationId xmlns:a16="http://schemas.microsoft.com/office/drawing/2014/main" id="{706AD19C-0C71-475E-B52D-739ABE16E21A}"/>
              </a:ext>
            </a:extLst>
          </p:cNvPr>
          <p:cNvSpPr txBox="1"/>
          <p:nvPr/>
        </p:nvSpPr>
        <p:spPr>
          <a:xfrm>
            <a:off x="7054771" y="399443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150" name="Group 149">
            <a:extLst>
              <a:ext uri="{FF2B5EF4-FFF2-40B4-BE49-F238E27FC236}">
                <a16:creationId xmlns:a16="http://schemas.microsoft.com/office/drawing/2014/main" id="{31B014D9-8E77-449E-8DCE-1420484B3896}"/>
              </a:ext>
            </a:extLst>
          </p:cNvPr>
          <p:cNvGrpSpPr/>
          <p:nvPr/>
        </p:nvGrpSpPr>
        <p:grpSpPr>
          <a:xfrm>
            <a:off x="4105582" y="2656284"/>
            <a:ext cx="1675767" cy="2057400"/>
            <a:chOff x="4732938" y="3194909"/>
            <a:chExt cx="4247421" cy="2883694"/>
          </a:xfrm>
        </p:grpSpPr>
        <p:sp>
          <p:nvSpPr>
            <p:cNvPr id="151" name="Rectangle 3">
              <a:extLst>
                <a:ext uri="{FF2B5EF4-FFF2-40B4-BE49-F238E27FC236}">
                  <a16:creationId xmlns:a16="http://schemas.microsoft.com/office/drawing/2014/main" id="{106F45E8-4756-4B59-8E3E-FF4CDA6ADC32}"/>
                </a:ext>
              </a:extLst>
            </p:cNvPr>
            <p:cNvSpPr>
              <a:spLocks noChangeArrowheads="1"/>
            </p:cNvSpPr>
            <p:nvPr>
              <p:custDataLst>
                <p:tags r:id="rId5"/>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152" name="Rectangle 4">
              <a:extLst>
                <a:ext uri="{FF2B5EF4-FFF2-40B4-BE49-F238E27FC236}">
                  <a16:creationId xmlns:a16="http://schemas.microsoft.com/office/drawing/2014/main" id="{D052EFAC-0462-4906-ACBC-5BCCC21AD685}"/>
                </a:ext>
              </a:extLst>
            </p:cNvPr>
            <p:cNvSpPr>
              <a:spLocks noChangeArrowheads="1"/>
            </p:cNvSpPr>
            <p:nvPr>
              <p:custDataLst>
                <p:tags r:id="rId6"/>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153" name="Group 152">
            <a:extLst>
              <a:ext uri="{FF2B5EF4-FFF2-40B4-BE49-F238E27FC236}">
                <a16:creationId xmlns:a16="http://schemas.microsoft.com/office/drawing/2014/main" id="{77176471-6BA2-44BC-A927-D92A739CF2BF}"/>
              </a:ext>
            </a:extLst>
          </p:cNvPr>
          <p:cNvGrpSpPr/>
          <p:nvPr/>
        </p:nvGrpSpPr>
        <p:grpSpPr>
          <a:xfrm>
            <a:off x="4105582" y="1497997"/>
            <a:ext cx="1264913" cy="1064484"/>
            <a:chOff x="4811117" y="886553"/>
            <a:chExt cx="4111051" cy="1170847"/>
          </a:xfrm>
        </p:grpSpPr>
        <p:sp>
          <p:nvSpPr>
            <p:cNvPr id="154" name="Rectangle 3">
              <a:extLst>
                <a:ext uri="{FF2B5EF4-FFF2-40B4-BE49-F238E27FC236}">
                  <a16:creationId xmlns:a16="http://schemas.microsoft.com/office/drawing/2014/main" id="{02EA7B75-DB49-4491-B9EE-FBADE5E4845B}"/>
                </a:ext>
              </a:extLst>
            </p:cNvPr>
            <p:cNvSpPr>
              <a:spLocks noChangeArrowheads="1"/>
            </p:cNvSpPr>
            <p:nvPr>
              <p:custDataLst>
                <p:tags r:id="rId3"/>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155" name="Rectangle 4">
              <a:extLst>
                <a:ext uri="{FF2B5EF4-FFF2-40B4-BE49-F238E27FC236}">
                  <a16:creationId xmlns:a16="http://schemas.microsoft.com/office/drawing/2014/main" id="{1E24FBCA-0C94-4607-A274-764D86C86607}"/>
                </a:ext>
              </a:extLst>
            </p:cNvPr>
            <p:cNvSpPr>
              <a:spLocks noChangeArrowheads="1"/>
            </p:cNvSpPr>
            <p:nvPr>
              <p:custDataLst>
                <p:tags r:id="rId4"/>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156" name="TextBox 155">
            <a:extLst>
              <a:ext uri="{FF2B5EF4-FFF2-40B4-BE49-F238E27FC236}">
                <a16:creationId xmlns:a16="http://schemas.microsoft.com/office/drawing/2014/main" id="{7A4F6656-B830-4363-B29C-B90C4565C5F7}"/>
              </a:ext>
            </a:extLst>
          </p:cNvPr>
          <p:cNvSpPr txBox="1"/>
          <p:nvPr/>
        </p:nvSpPr>
        <p:spPr>
          <a:xfrm>
            <a:off x="4153934" y="3168731"/>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157" name="Rectangle 156">
            <a:extLst>
              <a:ext uri="{FF2B5EF4-FFF2-40B4-BE49-F238E27FC236}">
                <a16:creationId xmlns:a16="http://schemas.microsoft.com/office/drawing/2014/main" id="{7B183DC8-710E-4482-BF1A-C7CC448203ED}"/>
              </a:ext>
            </a:extLst>
          </p:cNvPr>
          <p:cNvSpPr/>
          <p:nvPr/>
        </p:nvSpPr>
        <p:spPr bwMode="auto">
          <a:xfrm>
            <a:off x="4021071" y="134328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158" name="Group 157">
            <a:extLst>
              <a:ext uri="{FF2B5EF4-FFF2-40B4-BE49-F238E27FC236}">
                <a16:creationId xmlns:a16="http://schemas.microsoft.com/office/drawing/2014/main" id="{8D6D9546-F82B-4D25-8A68-B874516A6E14}"/>
              </a:ext>
            </a:extLst>
          </p:cNvPr>
          <p:cNvGrpSpPr/>
          <p:nvPr/>
        </p:nvGrpSpPr>
        <p:grpSpPr>
          <a:xfrm>
            <a:off x="4163174" y="2155489"/>
            <a:ext cx="966538" cy="245711"/>
            <a:chOff x="1970972" y="6167711"/>
            <a:chExt cx="966538" cy="245711"/>
          </a:xfrm>
        </p:grpSpPr>
        <p:sp>
          <p:nvSpPr>
            <p:cNvPr id="159" name="TextBox 158">
              <a:extLst>
                <a:ext uri="{FF2B5EF4-FFF2-40B4-BE49-F238E27FC236}">
                  <a16:creationId xmlns:a16="http://schemas.microsoft.com/office/drawing/2014/main" id="{33039077-EDB8-4BEE-A577-6EB4A73D5769}"/>
                </a:ext>
              </a:extLst>
            </p:cNvPr>
            <p:cNvSpPr txBox="1"/>
            <p:nvPr/>
          </p:nvSpPr>
          <p:spPr>
            <a:xfrm>
              <a:off x="1970972" y="6193122"/>
              <a:ext cx="399469"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1:</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60" name="TextBox 159">
              <a:extLst>
                <a:ext uri="{FF2B5EF4-FFF2-40B4-BE49-F238E27FC236}">
                  <a16:creationId xmlns:a16="http://schemas.microsoft.com/office/drawing/2014/main" id="{069366F8-6E99-4B08-88D7-15E2325D98BA}"/>
                </a:ext>
              </a:extLst>
            </p:cNvPr>
            <p:cNvSpPr txBox="1"/>
            <p:nvPr/>
          </p:nvSpPr>
          <p:spPr>
            <a:xfrm>
              <a:off x="2160164" y="6193122"/>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endParaRPr kumimoji="1" lang="en-IN" sz="1400" b="0" i="0" u="none" strike="noStrike" kern="1200" cap="none" spc="0" normalizeH="0" baseline="0" noProof="0" dirty="0">
                <a:ln>
                  <a:noFill/>
                </a:ln>
                <a:solidFill>
                  <a:srgbClr val="00B0F0"/>
                </a:solidFill>
                <a:effectLst/>
                <a:uLnTx/>
                <a:uFillTx/>
                <a:latin typeface="Courier New" charset="0"/>
                <a:ea typeface="+mn-ea"/>
                <a:cs typeface="+mn-cs"/>
              </a:endParaRPr>
            </a:p>
          </p:txBody>
        </p:sp>
        <p:sp>
          <p:nvSpPr>
            <p:cNvPr id="161" name="Rectangle 160">
              <a:extLst>
                <a:ext uri="{FF2B5EF4-FFF2-40B4-BE49-F238E27FC236}">
                  <a16:creationId xmlns:a16="http://schemas.microsoft.com/office/drawing/2014/main" id="{0E7AC490-D084-4753-96BB-EEAE309D4994}"/>
                </a:ext>
              </a:extLst>
            </p:cNvPr>
            <p:cNvSpPr/>
            <p:nvPr/>
          </p:nvSpPr>
          <p:spPr bwMode="auto">
            <a:xfrm>
              <a:off x="2307756"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62" name="Rectangle 161">
              <a:extLst>
                <a:ext uri="{FF2B5EF4-FFF2-40B4-BE49-F238E27FC236}">
                  <a16:creationId xmlns:a16="http://schemas.microsoft.com/office/drawing/2014/main" id="{ADC93F5E-DEF8-40EB-A527-B813DDFE0E3C}"/>
                </a:ext>
              </a:extLst>
            </p:cNvPr>
            <p:cNvSpPr/>
            <p:nvPr/>
          </p:nvSpPr>
          <p:spPr bwMode="auto">
            <a:xfrm>
              <a:off x="2545910" y="6167711"/>
              <a:ext cx="233408" cy="195069"/>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IN" sz="2000" b="0" i="0" u="none" strike="noStrike" kern="1200" cap="none" spc="0" normalizeH="0" baseline="0" noProof="0">
                <a:ln>
                  <a:noFill/>
                </a:ln>
                <a:solidFill>
                  <a:prstClr val="black"/>
                </a:solidFill>
                <a:effectLst/>
                <a:uLnTx/>
                <a:uFillTx/>
                <a:latin typeface="Courier New" pitchFamily="49" charset="0"/>
                <a:ea typeface="+mn-ea"/>
                <a:cs typeface="+mn-cs"/>
              </a:endParaRPr>
            </a:p>
          </p:txBody>
        </p:sp>
        <p:sp>
          <p:nvSpPr>
            <p:cNvPr id="163" name="TextBox 162">
              <a:extLst>
                <a:ext uri="{FF2B5EF4-FFF2-40B4-BE49-F238E27FC236}">
                  <a16:creationId xmlns:a16="http://schemas.microsoft.com/office/drawing/2014/main" id="{2F1287FA-881B-4B3A-847B-EFF6E973484F}"/>
                </a:ext>
              </a:extLst>
            </p:cNvPr>
            <p:cNvSpPr txBox="1"/>
            <p:nvPr/>
          </p:nvSpPr>
          <p:spPr>
            <a:xfrm>
              <a:off x="2404110" y="6194516"/>
              <a:ext cx="533400" cy="218906"/>
            </a:xfrm>
            <a:prstGeom prst="rect">
              <a:avLst/>
            </a:prstGeom>
            <a:noFill/>
          </p:spPr>
          <p:txBody>
            <a:bodyPr wrap="square">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endParaRPr kumimoji="1" lang="en-IN" sz="1400" b="0" i="0" u="none" strike="noStrike" kern="1200" cap="none" spc="0" normalizeH="0" baseline="0" noProof="0" dirty="0">
                <a:ln>
                  <a:noFill/>
                </a:ln>
                <a:solidFill>
                  <a:srgbClr val="7030A0"/>
                </a:solidFill>
                <a:effectLst/>
                <a:uLnTx/>
                <a:uFillTx/>
                <a:latin typeface="Courier New" charset="0"/>
                <a:ea typeface="+mn-ea"/>
                <a:cs typeface="+mn-cs"/>
              </a:endParaRPr>
            </a:p>
          </p:txBody>
        </p:sp>
      </p:grpSp>
      <p:sp>
        <p:nvSpPr>
          <p:cNvPr id="164" name="TextBox 163">
            <a:extLst>
              <a:ext uri="{FF2B5EF4-FFF2-40B4-BE49-F238E27FC236}">
                <a16:creationId xmlns:a16="http://schemas.microsoft.com/office/drawing/2014/main" id="{A88EC252-528B-47D1-A29A-8EE409B67872}"/>
              </a:ext>
            </a:extLst>
          </p:cNvPr>
          <p:cNvSpPr txBox="1"/>
          <p:nvPr/>
        </p:nvSpPr>
        <p:spPr>
          <a:xfrm>
            <a:off x="4175243" y="351111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65" name="TextBox 164">
            <a:extLst>
              <a:ext uri="{FF2B5EF4-FFF2-40B4-BE49-F238E27FC236}">
                <a16:creationId xmlns:a16="http://schemas.microsoft.com/office/drawing/2014/main" id="{A0C88045-B8A8-4F9C-9DF7-E6175EF009A6}"/>
              </a:ext>
            </a:extLst>
          </p:cNvPr>
          <p:cNvSpPr txBox="1"/>
          <p:nvPr/>
        </p:nvSpPr>
        <p:spPr>
          <a:xfrm>
            <a:off x="4166278" y="3759377"/>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166" name="TextBox 165">
            <a:extLst>
              <a:ext uri="{FF2B5EF4-FFF2-40B4-BE49-F238E27FC236}">
                <a16:creationId xmlns:a16="http://schemas.microsoft.com/office/drawing/2014/main" id="{FC441DF3-0FB8-4A61-8B34-BF609C6C140B}"/>
              </a:ext>
            </a:extLst>
          </p:cNvPr>
          <p:cNvSpPr txBox="1"/>
          <p:nvPr/>
        </p:nvSpPr>
        <p:spPr>
          <a:xfrm>
            <a:off x="4174428" y="3988263"/>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67" name="TextBox 166">
            <a:extLst>
              <a:ext uri="{FF2B5EF4-FFF2-40B4-BE49-F238E27FC236}">
                <a16:creationId xmlns:a16="http://schemas.microsoft.com/office/drawing/2014/main" id="{25668C83-E7C6-478C-BD0A-9A1E599D417C}"/>
              </a:ext>
            </a:extLst>
          </p:cNvPr>
          <p:cNvSpPr txBox="1"/>
          <p:nvPr/>
        </p:nvSpPr>
        <p:spPr>
          <a:xfrm>
            <a:off x="7066697" y="4239696"/>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168" name="TextBox 167">
            <a:extLst>
              <a:ext uri="{FF2B5EF4-FFF2-40B4-BE49-F238E27FC236}">
                <a16:creationId xmlns:a16="http://schemas.microsoft.com/office/drawing/2014/main" id="{3255D56A-F213-4B70-B587-91268D8661BD}"/>
              </a:ext>
            </a:extLst>
          </p:cNvPr>
          <p:cNvSpPr txBox="1"/>
          <p:nvPr/>
        </p:nvSpPr>
        <p:spPr>
          <a:xfrm>
            <a:off x="7068644" y="4458602"/>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grpSp>
        <p:nvGrpSpPr>
          <p:cNvPr id="3" name="Group 2">
            <a:extLst>
              <a:ext uri="{FF2B5EF4-FFF2-40B4-BE49-F238E27FC236}">
                <a16:creationId xmlns:a16="http://schemas.microsoft.com/office/drawing/2014/main" id="{A48DCD9B-F49B-4ADD-933A-8FD3712C8523}"/>
              </a:ext>
            </a:extLst>
          </p:cNvPr>
          <p:cNvGrpSpPr/>
          <p:nvPr/>
        </p:nvGrpSpPr>
        <p:grpSpPr>
          <a:xfrm>
            <a:off x="3952554" y="5529567"/>
            <a:ext cx="4193335" cy="1093308"/>
            <a:chOff x="3952554" y="5529567"/>
            <a:chExt cx="4193335" cy="1093308"/>
          </a:xfrm>
        </p:grpSpPr>
        <p:pic>
          <p:nvPicPr>
            <p:cNvPr id="98" name="Picture 97" descr="\documentclass{article}&#10;\usepackage{amsmath}&#10;\pagestyle{empty}&#10;\begin{document}&#10;&#10;$\rightarrow$&#10;&#10;&#10;\end{document}" title="IguanaTex Bitmap Display">
              <a:extLst>
                <a:ext uri="{FF2B5EF4-FFF2-40B4-BE49-F238E27FC236}">
                  <a16:creationId xmlns:a16="http://schemas.microsoft.com/office/drawing/2014/main" id="{D14299DB-D80D-4350-9DE9-5847ACACE5D3}"/>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799843" y="6118509"/>
              <a:ext cx="547505" cy="191766"/>
            </a:xfrm>
            <a:prstGeom prst="rect">
              <a:avLst/>
            </a:prstGeom>
          </p:spPr>
        </p:pic>
        <p:sp>
          <p:nvSpPr>
            <p:cNvPr id="100" name="Oval 99">
              <a:extLst>
                <a:ext uri="{FF2B5EF4-FFF2-40B4-BE49-F238E27FC236}">
                  <a16:creationId xmlns:a16="http://schemas.microsoft.com/office/drawing/2014/main" id="{50EFB93C-F7E8-4809-ADEE-8DB69B4FEBCC}"/>
                </a:ext>
              </a:extLst>
            </p:cNvPr>
            <p:cNvSpPr/>
            <p:nvPr/>
          </p:nvSpPr>
          <p:spPr>
            <a:xfrm>
              <a:off x="4496556" y="6067541"/>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2EF13C5-7C14-4FFA-8448-9B99A35F6CAB}"/>
                </a:ext>
              </a:extLst>
            </p:cNvPr>
            <p:cNvSpPr/>
            <p:nvPr/>
          </p:nvSpPr>
          <p:spPr>
            <a:xfrm>
              <a:off x="4192804" y="6071774"/>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08507222-5901-465C-97DC-2111FB498EC3}"/>
                </a:ext>
              </a:extLst>
            </p:cNvPr>
            <p:cNvGrpSpPr/>
            <p:nvPr/>
          </p:nvGrpSpPr>
          <p:grpSpPr>
            <a:xfrm>
              <a:off x="4819543" y="5529567"/>
              <a:ext cx="845063" cy="1005616"/>
              <a:chOff x="7637139" y="5064985"/>
              <a:chExt cx="845063" cy="1005616"/>
            </a:xfrm>
          </p:grpSpPr>
          <p:sp>
            <p:nvSpPr>
              <p:cNvPr id="36" name="Teardrop 35">
                <a:extLst>
                  <a:ext uri="{FF2B5EF4-FFF2-40B4-BE49-F238E27FC236}">
                    <a16:creationId xmlns:a16="http://schemas.microsoft.com/office/drawing/2014/main" id="{3C4C7944-434C-4AFC-B05B-6FA01CFE7C51}"/>
                  </a:ext>
                </a:extLst>
              </p:cNvPr>
              <p:cNvSpPr/>
              <p:nvPr/>
            </p:nvSpPr>
            <p:spPr>
              <a:xfrm rot="8096855">
                <a:off x="7639062" y="5063062"/>
                <a:ext cx="841218" cy="845063"/>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84F2354-F233-4914-A131-B4AAC5936432}"/>
                  </a:ext>
                </a:extLst>
              </p:cNvPr>
              <p:cNvSpPr/>
              <p:nvPr/>
            </p:nvSpPr>
            <p:spPr>
              <a:xfrm>
                <a:off x="8197765" y="533926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D77D6424-09D3-45DB-A0AE-571A38B39CE3}"/>
                  </a:ext>
                </a:extLst>
              </p:cNvPr>
              <p:cNvSpPr/>
              <p:nvPr/>
            </p:nvSpPr>
            <p:spPr>
              <a:xfrm>
                <a:off x="8197765" y="5554199"/>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C41255FB-F356-4EE9-8CB4-9E0A1332F288}"/>
                  </a:ext>
                </a:extLst>
              </p:cNvPr>
              <p:cNvCxnSpPr>
                <a:cxnSpLocks/>
                <a:stCxn id="36" idx="7"/>
                <a:endCxn id="36" idx="3"/>
              </p:cNvCxnSpPr>
              <p:nvPr/>
            </p:nvCxnSpPr>
            <p:spPr>
              <a:xfrm flipV="1">
                <a:off x="8050012" y="5071931"/>
                <a:ext cx="16490" cy="99867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sp>
          <p:nvSpPr>
            <p:cNvPr id="122" name="Oval 121">
              <a:extLst>
                <a:ext uri="{FF2B5EF4-FFF2-40B4-BE49-F238E27FC236}">
                  <a16:creationId xmlns:a16="http://schemas.microsoft.com/office/drawing/2014/main" id="{216A6D0D-709E-42D2-BC59-5376FA000FE3}"/>
                </a:ext>
              </a:extLst>
            </p:cNvPr>
            <p:cNvSpPr/>
            <p:nvPr/>
          </p:nvSpPr>
          <p:spPr>
            <a:xfrm>
              <a:off x="7056756" y="6067541"/>
              <a:ext cx="140821" cy="1460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0BC15F60-DAFF-4172-BB1A-D9A7E3900C2F}"/>
                </a:ext>
              </a:extLst>
            </p:cNvPr>
            <p:cNvSpPr/>
            <p:nvPr/>
          </p:nvSpPr>
          <p:spPr>
            <a:xfrm>
              <a:off x="6810378" y="6071774"/>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Teardrop 125">
              <a:extLst>
                <a:ext uri="{FF2B5EF4-FFF2-40B4-BE49-F238E27FC236}">
                  <a16:creationId xmlns:a16="http://schemas.microsoft.com/office/drawing/2014/main" id="{61FAA817-0072-4A1D-933E-951E640308FF}"/>
                </a:ext>
              </a:extLst>
            </p:cNvPr>
            <p:cNvSpPr/>
            <p:nvPr/>
          </p:nvSpPr>
          <p:spPr>
            <a:xfrm rot="8096855">
              <a:off x="7302749" y="5604155"/>
              <a:ext cx="841218" cy="845063"/>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26B4538-C643-4033-AB18-6C55156C8546}"/>
                </a:ext>
              </a:extLst>
            </p:cNvPr>
            <p:cNvSpPr/>
            <p:nvPr/>
          </p:nvSpPr>
          <p:spPr>
            <a:xfrm>
              <a:off x="6565412" y="584023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6C2E6CCD-676D-4B38-B834-3E3A28714CAC}"/>
                </a:ext>
              </a:extLst>
            </p:cNvPr>
            <p:cNvSpPr/>
            <p:nvPr/>
          </p:nvSpPr>
          <p:spPr>
            <a:xfrm>
              <a:off x="6564945" y="6096001"/>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9" name="Straight Connector 128">
              <a:extLst>
                <a:ext uri="{FF2B5EF4-FFF2-40B4-BE49-F238E27FC236}">
                  <a16:creationId xmlns:a16="http://schemas.microsoft.com/office/drawing/2014/main" id="{C9CF4B9E-6A7A-4D3B-B6B0-DD19187A8911}"/>
                </a:ext>
              </a:extLst>
            </p:cNvPr>
            <p:cNvCxnSpPr>
              <a:cxnSpLocks/>
              <a:stCxn id="126" idx="7"/>
              <a:endCxn id="126" idx="3"/>
            </p:cNvCxnSpPr>
            <p:nvPr/>
          </p:nvCxnSpPr>
          <p:spPr>
            <a:xfrm flipH="1" flipV="1">
              <a:off x="7722011" y="5605118"/>
              <a:ext cx="3252" cy="1017757"/>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46" name="Oval 145">
              <a:extLst>
                <a:ext uri="{FF2B5EF4-FFF2-40B4-BE49-F238E27FC236}">
                  <a16:creationId xmlns:a16="http://schemas.microsoft.com/office/drawing/2014/main" id="{228BDC9D-EE33-48BC-86BD-21CAD235167C}"/>
                </a:ext>
              </a:extLst>
            </p:cNvPr>
            <p:cNvSpPr/>
            <p:nvPr/>
          </p:nvSpPr>
          <p:spPr>
            <a:xfrm>
              <a:off x="3952554" y="6088303"/>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DC400380-ABAE-40AA-845A-530E832E38BE}"/>
                </a:ext>
              </a:extLst>
            </p:cNvPr>
            <p:cNvSpPr/>
            <p:nvPr/>
          </p:nvSpPr>
          <p:spPr>
            <a:xfrm>
              <a:off x="4192804" y="5796847"/>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841F1603-24AD-4C5A-A8E7-7DAA604F34E9}"/>
                </a:ext>
              </a:extLst>
            </p:cNvPr>
            <p:cNvSpPr/>
            <p:nvPr/>
          </p:nvSpPr>
          <p:spPr>
            <a:xfrm>
              <a:off x="6564945" y="5626063"/>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EA743878-926A-403A-9ABC-CAFB69F0BCD6}"/>
                </a:ext>
              </a:extLst>
            </p:cNvPr>
            <p:cNvSpPr/>
            <p:nvPr/>
          </p:nvSpPr>
          <p:spPr>
            <a:xfrm>
              <a:off x="6816731" y="5821972"/>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1" name="TextBox 170">
            <a:extLst>
              <a:ext uri="{FF2B5EF4-FFF2-40B4-BE49-F238E27FC236}">
                <a16:creationId xmlns:a16="http://schemas.microsoft.com/office/drawing/2014/main" id="{4152B70A-CEF7-4A94-98DC-F593981AF8EC}"/>
              </a:ext>
            </a:extLst>
          </p:cNvPr>
          <p:cNvSpPr txBox="1"/>
          <p:nvPr/>
        </p:nvSpPr>
        <p:spPr>
          <a:xfrm>
            <a:off x="3450072" y="5132769"/>
            <a:ext cx="5741730" cy="309315"/>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Initial thread switched back spawns two </a:t>
            </a:r>
            <a:r>
              <a:rPr kumimoji="0" lang="en-US" sz="2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 </a:t>
            </a:r>
          </a:p>
        </p:txBody>
      </p:sp>
    </p:spTree>
    <p:extLst>
      <p:ext uri="{BB962C8B-B14F-4D97-AF65-F5344CB8AC3E}">
        <p14:creationId xmlns:p14="http://schemas.microsoft.com/office/powerpoint/2010/main" val="3358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10" presetClass="entr" presetSubtype="0"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500"/>
                                        <p:tgtEl>
                                          <p:spTgt spid="1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500"/>
                                        <p:tgtEl>
                                          <p:spTgt spid="1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500"/>
                                        <p:tgtEl>
                                          <p:spTgt spid="1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8"/>
                                        </p:tgtEl>
                                        <p:attrNameLst>
                                          <p:attrName>style.visibility</p:attrName>
                                        </p:attrNameLst>
                                      </p:cBhvr>
                                      <p:to>
                                        <p:strVal val="visible"/>
                                      </p:to>
                                    </p:set>
                                    <p:animEffect transition="in" filter="fade">
                                      <p:cBhvr>
                                        <p:cTn id="34" dur="500"/>
                                        <p:tgtEl>
                                          <p:spTgt spid="1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1"/>
                                        </p:tgtEl>
                                        <p:attrNameLst>
                                          <p:attrName>style.visibility</p:attrName>
                                        </p:attrNameLst>
                                      </p:cBhvr>
                                      <p:to>
                                        <p:strVal val="visible"/>
                                      </p:to>
                                    </p:set>
                                    <p:animEffect transition="in" filter="fade">
                                      <p:cBhvr>
                                        <p:cTn id="37" dur="500"/>
                                        <p:tgtEl>
                                          <p:spTgt spid="1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111" grpId="0"/>
      <p:bldP spid="144" grpId="0"/>
      <p:bldP spid="145" grpId="0"/>
      <p:bldP spid="167" grpId="0"/>
      <p:bldP spid="168" grpId="0"/>
      <p:bldP spid="1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ontent Placeholder 4">
            <a:extLst>
              <a:ext uri="{FF2B5EF4-FFF2-40B4-BE49-F238E27FC236}">
                <a16:creationId xmlns:a16="http://schemas.microsoft.com/office/drawing/2014/main" id="{BCF5613E-8334-4203-B8EA-025B33C84AEC}"/>
              </a:ext>
            </a:extLst>
          </p:cNvPr>
          <p:cNvSpPr txBox="1">
            <a:spLocks/>
          </p:cNvSpPr>
          <p:nvPr/>
        </p:nvSpPr>
        <p:spPr bwMode="auto">
          <a:xfrm>
            <a:off x="228600" y="1295401"/>
            <a:ext cx="350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18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lvl="0" indent="0">
              <a:lnSpc>
                <a:spcPct val="100000"/>
              </a:lnSpc>
              <a:buNone/>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shared</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kern="0" dirty="0">
                <a:solidFill>
                  <a:prstClr val="black"/>
                </a:solidFill>
                <a:latin typeface="Courier New" panose="02070309020205020404" pitchFamily="49" charset="0"/>
                <a:cs typeface="Courier New" panose="02070309020205020404" pitchFamily="49" charset="0"/>
              </a:rPr>
              <a:t>bool x </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init</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FF0000"/>
                </a:solidFill>
                <a:effectLst/>
                <a:uLnTx/>
                <a:uFillTx/>
                <a:latin typeface="Courier New" panose="02070309020205020404" pitchFamily="49" charset="0"/>
                <a:ea typeface="+mn-ea"/>
                <a:cs typeface="Courier New" panose="02070309020205020404" pitchFamily="49" charset="0"/>
              </a:rPr>
              <a:t>a1</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7030A0"/>
                </a:solidFill>
                <a:effectLst/>
                <a:uLnTx/>
                <a:uFillTx/>
                <a:latin typeface="Courier New" panose="02070309020205020404" pitchFamily="49" charset="0"/>
                <a:ea typeface="+mn-ea"/>
                <a:cs typeface="Courier New" panose="02070309020205020404" pitchFamily="49" charset="0"/>
              </a:rPr>
              <a:t>a2</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 { </a:t>
            </a:r>
            <a:r>
              <a:rPr kumimoji="0" lang="en-US" sz="2000" b="1" i="0" u="none" strike="noStrike" kern="0" cap="none" spc="0" normalizeH="0" baseline="0" noProof="0" dirty="0">
                <a:ln>
                  <a:noFill/>
                </a:ln>
                <a:solidFill>
                  <a:srgbClr val="33CC33"/>
                </a:solidFill>
                <a:effectLst/>
                <a:uLnTx/>
                <a:uFillTx/>
                <a:latin typeface="Courier New" panose="02070309020205020404" pitchFamily="49" charset="0"/>
                <a:ea typeface="+mn-ea"/>
                <a:cs typeface="Courier New" panose="02070309020205020404" pitchFamily="49" charset="0"/>
              </a:rPr>
              <a:t>a</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0" cap="none" spc="0" normalizeH="0" baseline="0" noProof="0" dirty="0">
                <a:ln>
                  <a:noFill/>
                </a:ln>
                <a:solidFill>
                  <a:srgbClr val="00B0F0"/>
                </a:solidFill>
                <a:effectLst/>
                <a:uLnTx/>
                <a:uFillTx/>
                <a:latin typeface="Courier New" panose="02070309020205020404" pitchFamily="49" charset="0"/>
                <a:ea typeface="+mn-ea"/>
                <a:cs typeface="Courier New" panose="02070309020205020404" pitchFamily="49" charset="0"/>
              </a:rPr>
              <a:t>a3</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if(x=0){</a:t>
            </a:r>
            <a:r>
              <a:rPr kumimoji="0" lang="en-US" sz="2000" b="1" i="0" u="none" strike="noStrike" kern="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spwn</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x := 1 } </a:t>
            </a:r>
            <a:r>
              <a:rPr kumimoji="0" lang="en-US" sz="20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2" name="Title 1">
            <a:extLst>
              <a:ext uri="{FF2B5EF4-FFF2-40B4-BE49-F238E27FC236}">
                <a16:creationId xmlns:a16="http://schemas.microsoft.com/office/drawing/2014/main" id="{1D5C694B-3937-4CEF-9A67-815D19ED84D8}"/>
              </a:ext>
            </a:extLst>
          </p:cNvPr>
          <p:cNvSpPr>
            <a:spLocks noGrp="1"/>
          </p:cNvSpPr>
          <p:nvPr>
            <p:ph type="title"/>
          </p:nvPr>
        </p:nvSpPr>
        <p:spPr/>
        <p:txBody>
          <a:bodyPr/>
          <a:lstStyle/>
          <a:p>
            <a:r>
              <a:rPr lang="en-IN" dirty="0">
                <a:latin typeface="+mn-lt"/>
              </a:rPr>
              <a:t>Modelling programs with VASSB</a:t>
            </a:r>
          </a:p>
        </p:txBody>
      </p:sp>
      <p:sp>
        <p:nvSpPr>
          <p:cNvPr id="82" name="Rounded Rectangle 7">
            <a:extLst>
              <a:ext uri="{FF2B5EF4-FFF2-40B4-BE49-F238E27FC236}">
                <a16:creationId xmlns:a16="http://schemas.microsoft.com/office/drawing/2014/main" id="{831215F1-58F7-4E85-9CA7-FB77AC7462B1}"/>
              </a:ext>
            </a:extLst>
          </p:cNvPr>
          <p:cNvSpPr/>
          <p:nvPr/>
        </p:nvSpPr>
        <p:spPr bwMode="auto">
          <a:xfrm>
            <a:off x="2052809" y="3446219"/>
            <a:ext cx="1207080" cy="447125"/>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83" name="Rounded Rectangle 6">
            <a:extLst>
              <a:ext uri="{FF2B5EF4-FFF2-40B4-BE49-F238E27FC236}">
                <a16:creationId xmlns:a16="http://schemas.microsoft.com/office/drawing/2014/main" id="{684ADF23-BE4F-4F3A-9C72-8FFB7639CBE6}"/>
              </a:ext>
            </a:extLst>
          </p:cNvPr>
          <p:cNvSpPr/>
          <p:nvPr/>
        </p:nvSpPr>
        <p:spPr bwMode="auto">
          <a:xfrm>
            <a:off x="2057400" y="2677076"/>
            <a:ext cx="1207080" cy="495300"/>
          </a:xfrm>
          <a:prstGeom prst="roundRect">
            <a:avLst/>
          </a:prstGeom>
          <a:solidFill>
            <a:srgbClr val="DAEDEF">
              <a:lumMod val="90000"/>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pitchFamily="49" charset="0"/>
              <a:ea typeface="+mn-ea"/>
              <a:cs typeface="+mn-cs"/>
            </a:endParaRPr>
          </a:p>
        </p:txBody>
      </p:sp>
      <p:sp>
        <p:nvSpPr>
          <p:cNvPr id="86" name="Rounded Rectangle 8">
            <a:extLst>
              <a:ext uri="{FF2B5EF4-FFF2-40B4-BE49-F238E27FC236}">
                <a16:creationId xmlns:a16="http://schemas.microsoft.com/office/drawing/2014/main" id="{5227CBF2-D636-47F5-BB95-583AEBDA1523}"/>
              </a:ext>
            </a:extLst>
          </p:cNvPr>
          <p:cNvSpPr/>
          <p:nvPr/>
        </p:nvSpPr>
        <p:spPr bwMode="auto">
          <a:xfrm>
            <a:off x="1897614" y="3172375"/>
            <a:ext cx="590550" cy="304800"/>
          </a:xfrm>
          <a:prstGeom prst="roundRect">
            <a:avLst/>
          </a:prstGeom>
          <a:noFill/>
          <a:ln w="508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grpSp>
        <p:nvGrpSpPr>
          <p:cNvPr id="42" name="Group 41">
            <a:extLst>
              <a:ext uri="{FF2B5EF4-FFF2-40B4-BE49-F238E27FC236}">
                <a16:creationId xmlns:a16="http://schemas.microsoft.com/office/drawing/2014/main" id="{35D6C4A1-D66D-492B-8E84-5805A5E8FD78}"/>
              </a:ext>
            </a:extLst>
          </p:cNvPr>
          <p:cNvGrpSpPr/>
          <p:nvPr/>
        </p:nvGrpSpPr>
        <p:grpSpPr>
          <a:xfrm>
            <a:off x="6957170" y="2656284"/>
            <a:ext cx="1675767" cy="2057400"/>
            <a:chOff x="4732938" y="3194909"/>
            <a:chExt cx="4247421" cy="2883694"/>
          </a:xfrm>
        </p:grpSpPr>
        <p:sp>
          <p:nvSpPr>
            <p:cNvPr id="43" name="Rectangle 3">
              <a:extLst>
                <a:ext uri="{FF2B5EF4-FFF2-40B4-BE49-F238E27FC236}">
                  <a16:creationId xmlns:a16="http://schemas.microsoft.com/office/drawing/2014/main" id="{8A904AAC-ED38-4D31-BEC1-2E8741AE9DDB}"/>
                </a:ext>
              </a:extLst>
            </p:cNvPr>
            <p:cNvSpPr>
              <a:spLocks noChangeArrowheads="1"/>
            </p:cNvSpPr>
            <p:nvPr>
              <p:custDataLst>
                <p:tags r:id="rId10"/>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44" name="Rectangle 4">
              <a:extLst>
                <a:ext uri="{FF2B5EF4-FFF2-40B4-BE49-F238E27FC236}">
                  <a16:creationId xmlns:a16="http://schemas.microsoft.com/office/drawing/2014/main" id="{3FFED9D3-0A3B-4523-9191-F30C076FBE2F}"/>
                </a:ext>
              </a:extLst>
            </p:cNvPr>
            <p:cNvSpPr>
              <a:spLocks noChangeArrowheads="1"/>
            </p:cNvSpPr>
            <p:nvPr>
              <p:custDataLst>
                <p:tags r:id="rId11"/>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45" name="Group 44">
            <a:extLst>
              <a:ext uri="{FF2B5EF4-FFF2-40B4-BE49-F238E27FC236}">
                <a16:creationId xmlns:a16="http://schemas.microsoft.com/office/drawing/2014/main" id="{F525E29B-5710-49AF-829E-B4F70EFF41F7}"/>
              </a:ext>
            </a:extLst>
          </p:cNvPr>
          <p:cNvGrpSpPr/>
          <p:nvPr/>
        </p:nvGrpSpPr>
        <p:grpSpPr>
          <a:xfrm>
            <a:off x="6957170" y="1497997"/>
            <a:ext cx="1264913" cy="1064484"/>
            <a:chOff x="4811117" y="886553"/>
            <a:chExt cx="4111051" cy="1170847"/>
          </a:xfrm>
        </p:grpSpPr>
        <p:sp>
          <p:nvSpPr>
            <p:cNvPr id="46" name="Rectangle 3">
              <a:extLst>
                <a:ext uri="{FF2B5EF4-FFF2-40B4-BE49-F238E27FC236}">
                  <a16:creationId xmlns:a16="http://schemas.microsoft.com/office/drawing/2014/main" id="{6FFBC25B-FCF2-45F3-97B4-5E6DF1FA89D9}"/>
                </a:ext>
              </a:extLst>
            </p:cNvPr>
            <p:cNvSpPr>
              <a:spLocks noChangeArrowheads="1"/>
            </p:cNvSpPr>
            <p:nvPr>
              <p:custDataLst>
                <p:tags r:id="rId8"/>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47" name="Rectangle 4">
              <a:extLst>
                <a:ext uri="{FF2B5EF4-FFF2-40B4-BE49-F238E27FC236}">
                  <a16:creationId xmlns:a16="http://schemas.microsoft.com/office/drawing/2014/main" id="{F962AE21-A0FA-4B25-9A1A-E8FA4B92C2E1}"/>
                </a:ext>
              </a:extLst>
            </p:cNvPr>
            <p:cNvSpPr>
              <a:spLocks noChangeArrowheads="1"/>
            </p:cNvSpPr>
            <p:nvPr>
              <p:custDataLst>
                <p:tags r:id="rId9"/>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49" name="Rectangle 48">
            <a:extLst>
              <a:ext uri="{FF2B5EF4-FFF2-40B4-BE49-F238E27FC236}">
                <a16:creationId xmlns:a16="http://schemas.microsoft.com/office/drawing/2014/main" id="{487CDB69-8AFB-4EF9-B7F3-18BB9C2FFE05}"/>
              </a:ext>
            </a:extLst>
          </p:cNvPr>
          <p:cNvSpPr/>
          <p:nvPr/>
        </p:nvSpPr>
        <p:spPr bwMode="auto">
          <a:xfrm>
            <a:off x="6872659" y="1343280"/>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pic>
        <p:nvPicPr>
          <p:cNvPr id="143" name="Picture 142" descr="\documentclass{article}&#10;\usepackage{amsmath}&#10;\pagestyle{empty}&#10;\begin{document}&#10;&#10;$\xrightarrow{*}$&#10;&#10;&#10;\end{document}" title="IguanaTex Bitmap Display">
            <a:extLst>
              <a:ext uri="{FF2B5EF4-FFF2-40B4-BE49-F238E27FC236}">
                <a16:creationId xmlns:a16="http://schemas.microsoft.com/office/drawing/2014/main" id="{A2A0E648-D07B-4D1E-80CE-14959632258C}"/>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6074209" y="2767565"/>
            <a:ext cx="536698" cy="434352"/>
          </a:xfrm>
          <a:prstGeom prst="rect">
            <a:avLst/>
          </a:prstGeom>
        </p:spPr>
      </p:pic>
      <p:sp>
        <p:nvSpPr>
          <p:cNvPr id="171" name="TextBox 170">
            <a:extLst>
              <a:ext uri="{FF2B5EF4-FFF2-40B4-BE49-F238E27FC236}">
                <a16:creationId xmlns:a16="http://schemas.microsoft.com/office/drawing/2014/main" id="{4152B70A-CEF7-4A94-98DC-F593981AF8EC}"/>
              </a:ext>
            </a:extLst>
          </p:cNvPr>
          <p:cNvSpPr txBox="1"/>
          <p:nvPr/>
        </p:nvSpPr>
        <p:spPr>
          <a:xfrm>
            <a:off x="4806658" y="4991604"/>
            <a:ext cx="4457814"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a:t>
            </a:r>
            <a:r>
              <a:rPr kumimoji="1" lang="en-US" sz="24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terminates</a:t>
            </a:r>
          </a:p>
        </p:txBody>
      </p:sp>
      <p:grpSp>
        <p:nvGrpSpPr>
          <p:cNvPr id="63" name="Group 62">
            <a:extLst>
              <a:ext uri="{FF2B5EF4-FFF2-40B4-BE49-F238E27FC236}">
                <a16:creationId xmlns:a16="http://schemas.microsoft.com/office/drawing/2014/main" id="{413FDDC5-D1A3-4310-8075-A519E8D86B00}"/>
              </a:ext>
            </a:extLst>
          </p:cNvPr>
          <p:cNvGrpSpPr/>
          <p:nvPr/>
        </p:nvGrpSpPr>
        <p:grpSpPr>
          <a:xfrm>
            <a:off x="4077569" y="2620108"/>
            <a:ext cx="1675767" cy="2057400"/>
            <a:chOff x="4732938" y="3194909"/>
            <a:chExt cx="4247421" cy="2883694"/>
          </a:xfrm>
        </p:grpSpPr>
        <p:sp>
          <p:nvSpPr>
            <p:cNvPr id="64" name="Rectangle 3">
              <a:extLst>
                <a:ext uri="{FF2B5EF4-FFF2-40B4-BE49-F238E27FC236}">
                  <a16:creationId xmlns:a16="http://schemas.microsoft.com/office/drawing/2014/main" id="{2DB679F5-BAA1-41CF-AC93-67A9D9B701AD}"/>
                </a:ext>
              </a:extLst>
            </p:cNvPr>
            <p:cNvSpPr>
              <a:spLocks noChangeArrowheads="1"/>
            </p:cNvSpPr>
            <p:nvPr>
              <p:custDataLst>
                <p:tags r:id="rId6"/>
              </p:custDataLst>
            </p:nvPr>
          </p:nvSpPr>
          <p:spPr bwMode="auto">
            <a:xfrm>
              <a:off x="4732938" y="3201085"/>
              <a:ext cx="4247421" cy="601027"/>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urier New" charset="0"/>
                <a:ea typeface="+mn-ea"/>
                <a:cs typeface="+mn-cs"/>
              </a:endParaRPr>
            </a:p>
          </p:txBody>
        </p:sp>
        <p:sp>
          <p:nvSpPr>
            <p:cNvPr id="65" name="Rectangle 4">
              <a:extLst>
                <a:ext uri="{FF2B5EF4-FFF2-40B4-BE49-F238E27FC236}">
                  <a16:creationId xmlns:a16="http://schemas.microsoft.com/office/drawing/2014/main" id="{FBDB4127-8CA8-4C34-AC09-DC66E4067672}"/>
                </a:ext>
              </a:extLst>
            </p:cNvPr>
            <p:cNvSpPr>
              <a:spLocks noChangeArrowheads="1"/>
            </p:cNvSpPr>
            <p:nvPr>
              <p:custDataLst>
                <p:tags r:id="rId7"/>
              </p:custDataLst>
            </p:nvPr>
          </p:nvSpPr>
          <p:spPr bwMode="auto">
            <a:xfrm>
              <a:off x="4732938" y="3194909"/>
              <a:ext cx="4240758" cy="2883694"/>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Inactive</a:t>
              </a:r>
            </a:p>
          </p:txBody>
        </p:sp>
      </p:grpSp>
      <p:grpSp>
        <p:nvGrpSpPr>
          <p:cNvPr id="66" name="Group 65">
            <a:extLst>
              <a:ext uri="{FF2B5EF4-FFF2-40B4-BE49-F238E27FC236}">
                <a16:creationId xmlns:a16="http://schemas.microsoft.com/office/drawing/2014/main" id="{1778E492-2094-4EE4-AF32-352B7956ED8B}"/>
              </a:ext>
            </a:extLst>
          </p:cNvPr>
          <p:cNvGrpSpPr/>
          <p:nvPr/>
        </p:nvGrpSpPr>
        <p:grpSpPr>
          <a:xfrm>
            <a:off x="4077569" y="1461821"/>
            <a:ext cx="1264913" cy="1064484"/>
            <a:chOff x="4811117" y="886553"/>
            <a:chExt cx="4111051" cy="1170847"/>
          </a:xfrm>
        </p:grpSpPr>
        <p:sp>
          <p:nvSpPr>
            <p:cNvPr id="67" name="Rectangle 3">
              <a:extLst>
                <a:ext uri="{FF2B5EF4-FFF2-40B4-BE49-F238E27FC236}">
                  <a16:creationId xmlns:a16="http://schemas.microsoft.com/office/drawing/2014/main" id="{8CA8778D-C8A3-459B-A7AD-4B2190C5F496}"/>
                </a:ext>
              </a:extLst>
            </p:cNvPr>
            <p:cNvSpPr>
              <a:spLocks noChangeArrowheads="1"/>
            </p:cNvSpPr>
            <p:nvPr>
              <p:custDataLst>
                <p:tags r:id="rId4"/>
              </p:custDataLst>
            </p:nvPr>
          </p:nvSpPr>
          <p:spPr bwMode="auto">
            <a:xfrm>
              <a:off x="4811117" y="891316"/>
              <a:ext cx="4111051" cy="463550"/>
            </a:xfrm>
            <a:prstGeom prst="rect">
              <a:avLst/>
            </a:prstGeom>
            <a:solidFill>
              <a:srgbClr val="BBE0E3"/>
            </a:solidFill>
            <a:ln w="19050">
              <a:noFill/>
              <a:miter lim="800000"/>
              <a:headEnd/>
              <a:tailEnd/>
            </a:ln>
          </p:spPr>
          <p:txBody>
            <a:bodyPr wrap="square" anchor="ctr">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charset="0"/>
                <a:ea typeface="+mn-ea"/>
                <a:cs typeface="+mn-cs"/>
              </a:endParaRPr>
            </a:p>
          </p:txBody>
        </p:sp>
        <p:sp>
          <p:nvSpPr>
            <p:cNvPr id="68" name="Rectangle 4">
              <a:extLst>
                <a:ext uri="{FF2B5EF4-FFF2-40B4-BE49-F238E27FC236}">
                  <a16:creationId xmlns:a16="http://schemas.microsoft.com/office/drawing/2014/main" id="{36BCB443-E824-4E0C-9371-8937D8C9DAF5}"/>
                </a:ext>
              </a:extLst>
            </p:cNvPr>
            <p:cNvSpPr>
              <a:spLocks noChangeArrowheads="1"/>
            </p:cNvSpPr>
            <p:nvPr>
              <p:custDataLst>
                <p:tags r:id="rId5"/>
              </p:custDataLst>
            </p:nvPr>
          </p:nvSpPr>
          <p:spPr bwMode="auto">
            <a:xfrm>
              <a:off x="4811117" y="886553"/>
              <a:ext cx="4104284" cy="1170847"/>
            </a:xfrm>
            <a:prstGeom prst="rect">
              <a:avLst/>
            </a:prstGeom>
            <a:noFill/>
            <a:ln w="9525">
              <a:solidFill>
                <a:srgbClr val="333399"/>
              </a:solidFill>
              <a:miter lim="800000"/>
              <a:headEnd/>
              <a:tailEnd/>
            </a:ln>
          </p:spPr>
          <p:txBody>
            <a:bodyPr>
              <a:prstTxWarp prst="textNoShape">
                <a:avLst/>
              </a:prstTxWarp>
            </a:bodyPr>
            <a:lstStyle/>
            <a:p>
              <a:pPr marL="609600" marR="0" lvl="0" indent="-6096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rebuchet MS" charset="0"/>
                  <a:ea typeface="+mn-ea"/>
                  <a:cs typeface="+mn-cs"/>
                </a:rPr>
                <a:t>Current</a:t>
              </a:r>
            </a:p>
          </p:txBody>
        </p:sp>
      </p:grpSp>
      <p:sp>
        <p:nvSpPr>
          <p:cNvPr id="69" name="TextBox 68">
            <a:extLst>
              <a:ext uri="{FF2B5EF4-FFF2-40B4-BE49-F238E27FC236}">
                <a16:creationId xmlns:a16="http://schemas.microsoft.com/office/drawing/2014/main" id="{51B933A8-AB13-494B-BBFB-EF6784D1FFAC}"/>
              </a:ext>
            </a:extLst>
          </p:cNvPr>
          <p:cNvSpPr txBox="1"/>
          <p:nvPr/>
        </p:nvSpPr>
        <p:spPr>
          <a:xfrm>
            <a:off x="4125853" y="1988943"/>
            <a:ext cx="829073" cy="21890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urier New" charset="0"/>
                <a:ea typeface="+mn-ea"/>
                <a:cs typeface="+mn-cs"/>
              </a:rPr>
              <a:t>0: out</a:t>
            </a:r>
          </a:p>
        </p:txBody>
      </p:sp>
      <p:sp>
        <p:nvSpPr>
          <p:cNvPr id="70" name="Rectangle 69">
            <a:extLst>
              <a:ext uri="{FF2B5EF4-FFF2-40B4-BE49-F238E27FC236}">
                <a16:creationId xmlns:a16="http://schemas.microsoft.com/office/drawing/2014/main" id="{17D03309-B61D-457B-B32F-8F4AB48CE4F7}"/>
              </a:ext>
            </a:extLst>
          </p:cNvPr>
          <p:cNvSpPr/>
          <p:nvPr/>
        </p:nvSpPr>
        <p:spPr bwMode="auto">
          <a:xfrm>
            <a:off x="3993058" y="1307104"/>
            <a:ext cx="1836478" cy="3429000"/>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000000"/>
              </a:solidFill>
              <a:effectLst/>
              <a:uLnTx/>
              <a:uFillTx/>
              <a:latin typeface="Courier New" pitchFamily="49" charset="0"/>
              <a:ea typeface="+mn-ea"/>
              <a:cs typeface="+mn-cs"/>
            </a:endParaRPr>
          </a:p>
        </p:txBody>
      </p:sp>
      <p:sp>
        <p:nvSpPr>
          <p:cNvPr id="71" name="TextBox 70">
            <a:extLst>
              <a:ext uri="{FF2B5EF4-FFF2-40B4-BE49-F238E27FC236}">
                <a16:creationId xmlns:a16="http://schemas.microsoft.com/office/drawing/2014/main" id="{F3323B65-64CF-411D-943A-F9AADD74B51D}"/>
              </a:ext>
            </a:extLst>
          </p:cNvPr>
          <p:cNvSpPr txBox="1"/>
          <p:nvPr/>
        </p:nvSpPr>
        <p:spPr>
          <a:xfrm>
            <a:off x="4147230" y="347493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72" name="TextBox 71">
            <a:extLst>
              <a:ext uri="{FF2B5EF4-FFF2-40B4-BE49-F238E27FC236}">
                <a16:creationId xmlns:a16="http://schemas.microsoft.com/office/drawing/2014/main" id="{5F927784-457D-45FA-AF62-3DC2D4FEE07E}"/>
              </a:ext>
            </a:extLst>
          </p:cNvPr>
          <p:cNvSpPr txBox="1"/>
          <p:nvPr/>
        </p:nvSpPr>
        <p:spPr>
          <a:xfrm>
            <a:off x="4175170" y="3723201"/>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1" lang="en-US" sz="1400" b="1" i="0" u="none" strike="noStrike" kern="1200" cap="none" spc="0" normalizeH="0" baseline="0" noProof="0" dirty="0">
                <a:ln>
                  <a:noFill/>
                </a:ln>
                <a:solidFill>
                  <a:srgbClr val="33CC33"/>
                </a:solidFill>
                <a:effectLst/>
                <a:uLnTx/>
                <a:uFillTx/>
                <a:latin typeface="Courier New" charset="0"/>
                <a:ea typeface="+mn-ea"/>
                <a:cs typeface="+mn-cs"/>
              </a:rPr>
              <a:t>a</a:t>
            </a:r>
          </a:p>
        </p:txBody>
      </p:sp>
      <p:sp>
        <p:nvSpPr>
          <p:cNvPr id="73" name="TextBox 72">
            <a:extLst>
              <a:ext uri="{FF2B5EF4-FFF2-40B4-BE49-F238E27FC236}">
                <a16:creationId xmlns:a16="http://schemas.microsoft.com/office/drawing/2014/main" id="{A091E90A-22B6-49A5-8707-AB73FCF44C58}"/>
              </a:ext>
            </a:extLst>
          </p:cNvPr>
          <p:cNvSpPr txBox="1"/>
          <p:nvPr/>
        </p:nvSpPr>
        <p:spPr>
          <a:xfrm>
            <a:off x="4175170" y="3958254"/>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74" name="TextBox 73">
            <a:extLst>
              <a:ext uri="{FF2B5EF4-FFF2-40B4-BE49-F238E27FC236}">
                <a16:creationId xmlns:a16="http://schemas.microsoft.com/office/drawing/2014/main" id="{D751DAC5-ACC9-4F8B-AA66-D9FFF46F6369}"/>
              </a:ext>
            </a:extLst>
          </p:cNvPr>
          <p:cNvSpPr txBox="1"/>
          <p:nvPr/>
        </p:nvSpPr>
        <p:spPr>
          <a:xfrm>
            <a:off x="4187096" y="4203520"/>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75" name="TextBox 74">
            <a:extLst>
              <a:ext uri="{FF2B5EF4-FFF2-40B4-BE49-F238E27FC236}">
                <a16:creationId xmlns:a16="http://schemas.microsoft.com/office/drawing/2014/main" id="{68497665-CC9E-47E3-8568-0DBC92B711AC}"/>
              </a:ext>
            </a:extLst>
          </p:cNvPr>
          <p:cNvSpPr txBox="1"/>
          <p:nvPr/>
        </p:nvSpPr>
        <p:spPr>
          <a:xfrm>
            <a:off x="4189043" y="4422426"/>
            <a:ext cx="614271" cy="218906"/>
          </a:xfrm>
          <a:prstGeom prst="rect">
            <a:avLst/>
          </a:prstGeom>
          <a:noFill/>
        </p:spPr>
        <p:txBody>
          <a:bodyPr wrap="none" rtlCol="0">
            <a:spAutoFit/>
          </a:bodyPr>
          <a:lstStyle/>
          <a:p>
            <a:pPr marL="0" marR="0" lvl="0" indent="0" algn="ctr" defTabSz="914400" rtl="0" eaLnBrk="0" fontAlgn="base" latinLnBrk="0" hangingPunct="0">
              <a:lnSpc>
                <a:spcPct val="45000"/>
              </a:lnSpc>
              <a:spcBef>
                <a:spcPct val="50000"/>
              </a:spcBef>
              <a:spcAft>
                <a:spcPct val="0"/>
              </a:spcAft>
              <a:buClrTx/>
              <a:buSzTx/>
              <a:buFontTx/>
              <a:buNone/>
              <a:tabLst/>
              <a:defRPr/>
            </a:pPr>
            <a:r>
              <a:rPr kumimoji="1" lang="en-US" sz="1400" b="1" i="0" u="none" strike="noStrike" kern="1200" cap="none" spc="0" normalizeH="0" baseline="0" noProof="0" dirty="0">
                <a:ln>
                  <a:noFill/>
                </a:ln>
                <a:solidFill>
                  <a:prstClr val="black"/>
                </a:solidFill>
                <a:effectLst/>
                <a:uLnTx/>
                <a:uFillTx/>
                <a:latin typeface="Courier New" charset="0"/>
                <a:ea typeface="+mn-ea"/>
                <a:cs typeface="+mn-cs"/>
              </a:rPr>
              <a:t>0: </a:t>
            </a:r>
            <a:r>
              <a:rPr kumimoji="0" lang="en-US" sz="1400" b="1" i="0" u="none" strike="noStrike" kern="0" cap="none" spc="0" normalizeH="0" baseline="0" noProof="0" dirty="0">
                <a:ln>
                  <a:noFill/>
                </a:ln>
                <a:solidFill>
                  <a:srgbClr val="FF66FF"/>
                </a:solidFill>
                <a:effectLst/>
                <a:uLnTx/>
                <a:uFillTx/>
                <a:latin typeface="Courier New" panose="02070309020205020404" pitchFamily="49" charset="0"/>
                <a:ea typeface="+mn-ea"/>
                <a:cs typeface="Courier New" panose="02070309020205020404" pitchFamily="49" charset="0"/>
              </a:rPr>
              <a:t>b</a:t>
            </a:r>
            <a:endParaRPr kumimoji="1" lang="en-US" sz="1400" b="1" i="0" u="none" strike="noStrike" kern="1200" cap="none" spc="0" normalizeH="0" baseline="0" noProof="0" dirty="0">
              <a:ln>
                <a:noFill/>
              </a:ln>
              <a:solidFill>
                <a:srgbClr val="33CC33"/>
              </a:solidFill>
              <a:effectLst/>
              <a:uLnTx/>
              <a:uFillTx/>
              <a:latin typeface="Courier New" charset="0"/>
              <a:ea typeface="+mn-ea"/>
              <a:cs typeface="+mn-cs"/>
            </a:endParaRPr>
          </a:p>
        </p:txBody>
      </p:sp>
      <p:sp>
        <p:nvSpPr>
          <p:cNvPr id="37" name="TextBox 36">
            <a:extLst>
              <a:ext uri="{FF2B5EF4-FFF2-40B4-BE49-F238E27FC236}">
                <a16:creationId xmlns:a16="http://schemas.microsoft.com/office/drawing/2014/main" id="{AD09A1FD-18AE-47B9-A894-5EA73D40E7A9}"/>
              </a:ext>
            </a:extLst>
          </p:cNvPr>
          <p:cNvSpPr txBox="1"/>
          <p:nvPr/>
        </p:nvSpPr>
        <p:spPr>
          <a:xfrm>
            <a:off x="4798191" y="6301135"/>
            <a:ext cx="4457814" cy="298223"/>
          </a:xfrm>
          <a:prstGeom prst="rect">
            <a:avLst/>
          </a:prstGeom>
          <a:noFill/>
        </p:spPr>
        <p:txBody>
          <a:bodyPr wrap="square" rtlCol="0">
            <a:spAutoFit/>
          </a:bodyPr>
          <a:lstStyle/>
          <a:p>
            <a:pPr marL="0" marR="0" lvl="0" indent="0" algn="l" defTabSz="914400" rtl="0" eaLnBrk="0" fontAlgn="base" latinLnBrk="0" hangingPunct="0">
              <a:lnSpc>
                <a:spcPct val="45000"/>
              </a:lnSpc>
              <a:spcBef>
                <a:spcPct val="50000"/>
              </a:spcBef>
              <a:spcAft>
                <a:spcPct val="0"/>
              </a:spcAft>
              <a:buClrTx/>
              <a:buSzTx/>
              <a:buFontTx/>
              <a:buNone/>
              <a:tabLst/>
              <a:defRPr/>
            </a:pP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VASSB</a:t>
            </a:r>
            <a:r>
              <a:rPr kumimoji="1" lang="en-US" sz="24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1"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terminates</a:t>
            </a:r>
          </a:p>
        </p:txBody>
      </p:sp>
      <p:grpSp>
        <p:nvGrpSpPr>
          <p:cNvPr id="4" name="Group 3">
            <a:extLst>
              <a:ext uri="{FF2B5EF4-FFF2-40B4-BE49-F238E27FC236}">
                <a16:creationId xmlns:a16="http://schemas.microsoft.com/office/drawing/2014/main" id="{9035CDAD-FC6C-4D98-8C27-C9E4F190AD84}"/>
              </a:ext>
            </a:extLst>
          </p:cNvPr>
          <p:cNvGrpSpPr/>
          <p:nvPr/>
        </p:nvGrpSpPr>
        <p:grpSpPr>
          <a:xfrm>
            <a:off x="5012417" y="5402362"/>
            <a:ext cx="2283582" cy="702106"/>
            <a:chOff x="5012417" y="5402362"/>
            <a:chExt cx="2283582" cy="702106"/>
          </a:xfrm>
        </p:grpSpPr>
        <p:sp>
          <p:nvSpPr>
            <p:cNvPr id="123" name="Oval 122">
              <a:extLst>
                <a:ext uri="{FF2B5EF4-FFF2-40B4-BE49-F238E27FC236}">
                  <a16:creationId xmlns:a16="http://schemas.microsoft.com/office/drawing/2014/main" id="{0BC15F60-DAFF-4172-BB1A-D9A7E3900C2F}"/>
                </a:ext>
              </a:extLst>
            </p:cNvPr>
            <p:cNvSpPr/>
            <p:nvPr/>
          </p:nvSpPr>
          <p:spPr>
            <a:xfrm>
              <a:off x="5324702" y="5878426"/>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26B4538-C643-4033-AB18-6C55156C8546}"/>
                </a:ext>
              </a:extLst>
            </p:cNvPr>
            <p:cNvSpPr/>
            <p:nvPr/>
          </p:nvSpPr>
          <p:spPr>
            <a:xfrm>
              <a:off x="5012417" y="5646518"/>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6C2E6CCD-676D-4B38-B834-3E3A28714CAC}"/>
                </a:ext>
              </a:extLst>
            </p:cNvPr>
            <p:cNvSpPr/>
            <p:nvPr/>
          </p:nvSpPr>
          <p:spPr>
            <a:xfrm>
              <a:off x="5012417" y="5872300"/>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841F1603-24AD-4C5A-A8E7-7DAA604F34E9}"/>
                </a:ext>
              </a:extLst>
            </p:cNvPr>
            <p:cNvSpPr/>
            <p:nvPr/>
          </p:nvSpPr>
          <p:spPr>
            <a:xfrm>
              <a:off x="5012417" y="5402362"/>
              <a:ext cx="137232" cy="139044"/>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EA743878-926A-403A-9ABC-CAFB69F0BCD6}"/>
                </a:ext>
              </a:extLst>
            </p:cNvPr>
            <p:cNvSpPr/>
            <p:nvPr/>
          </p:nvSpPr>
          <p:spPr>
            <a:xfrm>
              <a:off x="5331055" y="5628624"/>
              <a:ext cx="140821" cy="1460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7" name="Picture 76" descr="\documentclass{article}&#10;\usepackage{amsmath}&#10;\pagestyle{empty}&#10;\begin{document}&#10;&#10;$\emptyset$&#10;&#10;&#10;\end{document}" title="IguanaTex Bitmap Display">
              <a:extLst>
                <a:ext uri="{FF2B5EF4-FFF2-40B4-BE49-F238E27FC236}">
                  <a16:creationId xmlns:a16="http://schemas.microsoft.com/office/drawing/2014/main" id="{E892C4A2-738B-40A6-B989-74CD622F9C2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6973358" y="5430715"/>
              <a:ext cx="322641" cy="673753"/>
            </a:xfrm>
            <a:prstGeom prst="rect">
              <a:avLst/>
            </a:prstGeom>
          </p:spPr>
        </p:pic>
        <p:pic>
          <p:nvPicPr>
            <p:cNvPr id="38" name="Picture 37" descr="\documentclass{article}&#10;\usepackage{amsmath}&#10;\pagestyle{empty}&#10;\begin{document}&#10;&#10;$\xrightarrow{*}$&#10;&#10;&#10;\end{document}" title="IguanaTex Bitmap Display">
              <a:extLst>
                <a:ext uri="{FF2B5EF4-FFF2-40B4-BE49-F238E27FC236}">
                  <a16:creationId xmlns:a16="http://schemas.microsoft.com/office/drawing/2014/main" id="{F4956858-F878-4775-9379-2F5D86CBED7A}"/>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910618" y="5448938"/>
              <a:ext cx="536698" cy="434352"/>
            </a:xfrm>
            <a:prstGeom prst="rect">
              <a:avLst/>
            </a:prstGeom>
          </p:spPr>
        </p:pic>
      </p:grpSp>
    </p:spTree>
    <p:extLst>
      <p:ext uri="{BB962C8B-B14F-4D97-AF65-F5344CB8AC3E}">
        <p14:creationId xmlns:p14="http://schemas.microsoft.com/office/powerpoint/2010/main" val="36286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500"/>
                                        <p:tgtEl>
                                          <p:spTgt spid="143"/>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fade">
                                      <p:cBhvr>
                                        <p:cTn id="49" dur="500"/>
                                        <p:tgtEl>
                                          <p:spTgt spid="171"/>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71" grpId="0"/>
      <p:bldP spid="69" grpId="0"/>
      <p:bldP spid="70" grpId="0" animBg="1"/>
      <p:bldP spid="71" grpId="0"/>
      <p:bldP spid="72" grpId="0"/>
      <p:bldP spid="73" grpId="0"/>
      <p:bldP spid="74" grpId="0"/>
      <p:bldP spid="75" grpId="0"/>
      <p:bldP spid="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BCBF7-B942-A643-9195-E87903530F14}"/>
              </a:ext>
            </a:extLst>
          </p:cNvPr>
          <p:cNvSpPr>
            <a:spLocks noGrp="1"/>
          </p:cNvSpPr>
          <p:nvPr>
            <p:ph type="title"/>
          </p:nvPr>
        </p:nvSpPr>
        <p:spPr/>
        <p:txBody>
          <a:bodyPr/>
          <a:lstStyle/>
          <a:p>
            <a:r>
              <a:rPr lang="en-US" dirty="0">
                <a:solidFill>
                  <a:schemeClr val="tx1"/>
                </a:solidFill>
              </a:rPr>
              <a:t>Outline</a:t>
            </a:r>
          </a:p>
        </p:txBody>
      </p:sp>
      <p:sp>
        <p:nvSpPr>
          <p:cNvPr id="6" name="Content Placeholder 5">
            <a:extLst>
              <a:ext uri="{FF2B5EF4-FFF2-40B4-BE49-F238E27FC236}">
                <a16:creationId xmlns:a16="http://schemas.microsoft.com/office/drawing/2014/main" id="{2EBA4B7A-483F-B349-8891-13C44AE8A526}"/>
              </a:ext>
            </a:extLst>
          </p:cNvPr>
          <p:cNvSpPr>
            <a:spLocks noGrp="1"/>
          </p:cNvSpPr>
          <p:nvPr>
            <p:ph idx="1"/>
          </p:nvPr>
        </p:nvSpPr>
        <p:spPr/>
        <p:txBody>
          <a:bodyPr/>
          <a:lstStyle/>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nontermination</a:t>
            </a:r>
            <a:r>
              <a:rPr lang="en-US" dirty="0"/>
              <a:t> in 2EXPSPACE</a:t>
            </a:r>
          </a:p>
          <a:p>
            <a:pPr marL="0" indent="0">
              <a:buNone/>
            </a:pPr>
            <a:r>
              <a:rPr lang="en-US" dirty="0"/>
              <a:t>	</a:t>
            </a:r>
          </a:p>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fair nontermination </a:t>
            </a:r>
            <a:r>
              <a:rPr lang="en-US" dirty="0"/>
              <a:t>decidable</a:t>
            </a:r>
          </a:p>
          <a:p>
            <a:pPr marL="0" indent="0">
              <a:buNone/>
            </a:pPr>
            <a:r>
              <a:rPr lang="en-US" dirty="0"/>
              <a:t>	- From CFL to </a:t>
            </a:r>
            <a:r>
              <a:rPr lang="en-US" dirty="0" err="1"/>
              <a:t>semilinear</a:t>
            </a:r>
            <a:r>
              <a:rPr lang="en-US" dirty="0"/>
              <a:t> sets</a:t>
            </a:r>
          </a:p>
          <a:p>
            <a:pPr marL="0" indent="0">
              <a:buNone/>
            </a:pPr>
            <a:r>
              <a:rPr lang="en-US" dirty="0"/>
              <a:t>	- VASS with balloons</a:t>
            </a:r>
          </a:p>
          <a:p>
            <a:pPr marL="0" indent="0">
              <a:buNone/>
            </a:pPr>
            <a:r>
              <a:rPr lang="en-US" dirty="0"/>
              <a:t>	- Finite witnesses of fair nontermination</a:t>
            </a:r>
          </a:p>
          <a:p>
            <a:pPr marL="0" indent="0">
              <a:buNone/>
            </a:pPr>
            <a:r>
              <a:rPr lang="en-US" dirty="0"/>
              <a:t>	- Reachability in VASSB to VASS</a:t>
            </a:r>
          </a:p>
        </p:txBody>
      </p:sp>
      <p:pic>
        <p:nvPicPr>
          <p:cNvPr id="8" name="Graphic 7" descr="Checkmark with solid fill">
            <a:extLst>
              <a:ext uri="{FF2B5EF4-FFF2-40B4-BE49-F238E27FC236}">
                <a16:creationId xmlns:a16="http://schemas.microsoft.com/office/drawing/2014/main" id="{095C8D82-D6B1-43A1-8490-3FEA4AC8F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600200"/>
            <a:ext cx="507832" cy="507832"/>
          </a:xfrm>
          <a:prstGeom prst="rect">
            <a:avLst/>
          </a:prstGeom>
        </p:spPr>
      </p:pic>
      <p:pic>
        <p:nvPicPr>
          <p:cNvPr id="9" name="Graphic 8" descr="Play with solid fill">
            <a:extLst>
              <a:ext uri="{FF2B5EF4-FFF2-40B4-BE49-F238E27FC236}">
                <a16:creationId xmlns:a16="http://schemas.microsoft.com/office/drawing/2014/main" id="{56AA24D2-383A-43C2-A9DB-6290355CD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4400" y="4495800"/>
            <a:ext cx="639763" cy="639763"/>
          </a:xfrm>
          <a:prstGeom prst="rect">
            <a:avLst/>
          </a:prstGeom>
        </p:spPr>
      </p:pic>
      <p:pic>
        <p:nvPicPr>
          <p:cNvPr id="10" name="Graphic 9" descr="Checkmark with solid fill">
            <a:extLst>
              <a:ext uri="{FF2B5EF4-FFF2-40B4-BE49-F238E27FC236}">
                <a16:creationId xmlns:a16="http://schemas.microsoft.com/office/drawing/2014/main" id="{83FCDBE9-04FF-4D40-BB3A-4B817967EB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3422482"/>
            <a:ext cx="507832" cy="507832"/>
          </a:xfrm>
          <a:prstGeom prst="rect">
            <a:avLst/>
          </a:prstGeom>
        </p:spPr>
      </p:pic>
      <p:pic>
        <p:nvPicPr>
          <p:cNvPr id="11" name="Graphic 10" descr="Checkmark with solid fill">
            <a:extLst>
              <a:ext uri="{FF2B5EF4-FFF2-40B4-BE49-F238E27FC236}">
                <a16:creationId xmlns:a16="http://schemas.microsoft.com/office/drawing/2014/main" id="{5019714F-E615-4C89-B165-9DE972D2CE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3930314"/>
            <a:ext cx="507832" cy="507832"/>
          </a:xfrm>
          <a:prstGeom prst="rect">
            <a:avLst/>
          </a:prstGeom>
        </p:spPr>
      </p:pic>
    </p:spTree>
    <p:extLst>
      <p:ext uri="{BB962C8B-B14F-4D97-AF65-F5344CB8AC3E}">
        <p14:creationId xmlns:p14="http://schemas.microsoft.com/office/powerpoint/2010/main" val="3684702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882E85-C6F1-45C8-9AA1-C8A6296C6724}"/>
              </a:ext>
            </a:extLst>
          </p:cNvPr>
          <p:cNvSpPr>
            <a:spLocks noGrp="1"/>
          </p:cNvSpPr>
          <p:nvPr>
            <p:ph type="title"/>
          </p:nvPr>
        </p:nvSpPr>
        <p:spPr/>
        <p:txBody>
          <a:bodyPr/>
          <a:lstStyle/>
          <a:p>
            <a:r>
              <a:rPr lang="en-IN" sz="3300" dirty="0">
                <a:solidFill>
                  <a:schemeClr val="tx1"/>
                </a:solidFill>
              </a:rPr>
              <a:t>Self Covering Witness 1</a:t>
            </a:r>
          </a:p>
        </p:txBody>
      </p:sp>
      <p:sp>
        <p:nvSpPr>
          <p:cNvPr id="6" name="TextBox 5">
            <a:extLst>
              <a:ext uri="{FF2B5EF4-FFF2-40B4-BE49-F238E27FC236}">
                <a16:creationId xmlns:a16="http://schemas.microsoft.com/office/drawing/2014/main" id="{8E9ACBC5-DDC3-441D-8D9F-11F449DE3949}"/>
              </a:ext>
            </a:extLst>
          </p:cNvPr>
          <p:cNvSpPr txBox="1"/>
          <p:nvPr/>
        </p:nvSpPr>
        <p:spPr>
          <a:xfrm>
            <a:off x="1905000" y="1427163"/>
            <a:ext cx="5867400" cy="332527"/>
          </a:xfrm>
          <a:prstGeom prst="rect">
            <a:avLst/>
          </a:prstGeom>
          <a:noFill/>
        </p:spPr>
        <p:txBody>
          <a:bodyPr wrap="square" rtlCol="0">
            <a:spAutoFit/>
          </a:bodyPr>
          <a:lstStyle/>
          <a:p>
            <a:pPr algn="l"/>
            <a:r>
              <a:rPr lang="en-IN" sz="2800" dirty="0">
                <a:solidFill>
                  <a:srgbClr val="FF0000"/>
                </a:solidFill>
                <a:latin typeface="Calibri" panose="020F0502020204030204" pitchFamily="34" charset="0"/>
                <a:cs typeface="Calibri" panose="020F0502020204030204" pitchFamily="34" charset="0"/>
              </a:rPr>
              <a:t>Want: Finite witness for infinite fair run</a:t>
            </a:r>
          </a:p>
        </p:txBody>
      </p:sp>
      <p:grpSp>
        <p:nvGrpSpPr>
          <p:cNvPr id="3" name="Group 2">
            <a:extLst>
              <a:ext uri="{FF2B5EF4-FFF2-40B4-BE49-F238E27FC236}">
                <a16:creationId xmlns:a16="http://schemas.microsoft.com/office/drawing/2014/main" id="{EF70481B-C310-4AB1-94D6-960FAD15E892}"/>
              </a:ext>
            </a:extLst>
          </p:cNvPr>
          <p:cNvGrpSpPr/>
          <p:nvPr/>
        </p:nvGrpSpPr>
        <p:grpSpPr>
          <a:xfrm>
            <a:off x="1447800" y="2048343"/>
            <a:ext cx="820521" cy="316757"/>
            <a:chOff x="1447800" y="2048343"/>
            <a:chExt cx="820521" cy="316757"/>
          </a:xfrm>
        </p:grpSpPr>
        <p:sp>
          <p:nvSpPr>
            <p:cNvPr id="29" name="TextBox 28">
              <a:extLst>
                <a:ext uri="{FF2B5EF4-FFF2-40B4-BE49-F238E27FC236}">
                  <a16:creationId xmlns:a16="http://schemas.microsoft.com/office/drawing/2014/main" id="{7F555EA7-2E9C-411E-80E8-F7F6B51D17C7}"/>
                </a:ext>
              </a:extLst>
            </p:cNvPr>
            <p:cNvSpPr txBox="1"/>
            <p:nvPr/>
          </p:nvSpPr>
          <p:spPr>
            <a:xfrm>
              <a:off x="1641839" y="2048343"/>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32" name="Picture 31" descr="\documentclass{article}&#10;\usepackage{amsmath}&#10;\pagestyle{empty}&#10;\begin{document}&#10;&#10;$\rangle$&#10;&#10;&#10;\end{document}" title="IguanaTex Bitmap Display">
              <a:extLst>
                <a:ext uri="{FF2B5EF4-FFF2-40B4-BE49-F238E27FC236}">
                  <a16:creationId xmlns:a16="http://schemas.microsoft.com/office/drawing/2014/main" id="{BE00BCDD-F420-46EA-A0BC-7101E928E470}"/>
                </a:ext>
              </a:extLst>
            </p:cNvPr>
            <p:cNvPicPr>
              <a:picLocks noChangeAspect="1"/>
            </p:cNvPicPr>
            <p:nvPr>
              <p:custDataLst>
                <p:tags r:id="rId32"/>
              </p:custDataLst>
            </p:nvPr>
          </p:nvPicPr>
          <p:blipFill>
            <a:blip r:embed="rId35" cstate="print">
              <a:extLst>
                <a:ext uri="{28A0092B-C50C-407E-A947-70E740481C1C}">
                  <a14:useLocalDpi xmlns:a14="http://schemas.microsoft.com/office/drawing/2010/main" val="0"/>
                </a:ext>
              </a:extLst>
            </a:blip>
            <a:stretch>
              <a:fillRect/>
            </a:stretch>
          </p:blipFill>
          <p:spPr>
            <a:xfrm>
              <a:off x="2229236" y="2151532"/>
              <a:ext cx="39085" cy="171772"/>
            </a:xfrm>
            <a:prstGeom prst="rect">
              <a:avLst/>
            </a:prstGeom>
          </p:spPr>
        </p:pic>
        <p:pic>
          <p:nvPicPr>
            <p:cNvPr id="35" name="Picture 34" descr="\documentclass{article}&#10;\usepackage{amsmath}&#10;\pagestyle{empty}&#10;\begin{document}&#10;&#10;&#10;$\langle$&#10;&#10;\end{document}" title="IguanaTex Bitmap Display">
              <a:extLst>
                <a:ext uri="{FF2B5EF4-FFF2-40B4-BE49-F238E27FC236}">
                  <a16:creationId xmlns:a16="http://schemas.microsoft.com/office/drawing/2014/main" id="{AFF84624-15B6-4D36-98A0-0A1244ED81E6}"/>
                </a:ext>
              </a:extLst>
            </p:cNvPr>
            <p:cNvPicPr>
              <a:picLocks noChangeAspect="1"/>
            </p:cNvPicPr>
            <p:nvPr>
              <p:custDataLst>
                <p:tags r:id="rId33"/>
              </p:custDataLst>
            </p:nvPr>
          </p:nvPicPr>
          <p:blipFill>
            <a:blip r:embed="rId36" cstate="print">
              <a:extLst>
                <a:ext uri="{28A0092B-C50C-407E-A947-70E740481C1C}">
                  <a14:useLocalDpi xmlns:a14="http://schemas.microsoft.com/office/drawing/2010/main" val="0"/>
                </a:ext>
              </a:extLst>
            </a:blip>
            <a:stretch>
              <a:fillRect/>
            </a:stretch>
          </p:blipFill>
          <p:spPr>
            <a:xfrm>
              <a:off x="1447800" y="2133600"/>
              <a:ext cx="39085" cy="171772"/>
            </a:xfrm>
            <a:prstGeom prst="rect">
              <a:avLst/>
            </a:prstGeom>
          </p:spPr>
        </p:pic>
        <p:sp>
          <p:nvSpPr>
            <p:cNvPr id="41" name="TextBox 40">
              <a:extLst>
                <a:ext uri="{FF2B5EF4-FFF2-40B4-BE49-F238E27FC236}">
                  <a16:creationId xmlns:a16="http://schemas.microsoft.com/office/drawing/2014/main" id="{D2405ED9-396A-4705-95D6-A94F66BD1846}"/>
                </a:ext>
              </a:extLst>
            </p:cNvPr>
            <p:cNvSpPr txBox="1"/>
            <p:nvPr/>
          </p:nvSpPr>
          <p:spPr>
            <a:xfrm>
              <a:off x="1459747" y="2065018"/>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1</a:t>
              </a:r>
            </a:p>
          </p:txBody>
        </p:sp>
        <p:grpSp>
          <p:nvGrpSpPr>
            <p:cNvPr id="49" name="Group 48">
              <a:extLst>
                <a:ext uri="{FF2B5EF4-FFF2-40B4-BE49-F238E27FC236}">
                  <a16:creationId xmlns:a16="http://schemas.microsoft.com/office/drawing/2014/main" id="{4D1C1A9C-33F3-4370-AA9E-687F8C9D2E00}"/>
                </a:ext>
              </a:extLst>
            </p:cNvPr>
            <p:cNvGrpSpPr/>
            <p:nvPr/>
          </p:nvGrpSpPr>
          <p:grpSpPr>
            <a:xfrm>
              <a:off x="1869917" y="2065018"/>
              <a:ext cx="299150" cy="252230"/>
              <a:chOff x="4741416" y="2505417"/>
              <a:chExt cx="299150" cy="252230"/>
            </a:xfrm>
          </p:grpSpPr>
          <p:sp>
            <p:nvSpPr>
              <p:cNvPr id="46" name="Oval 45">
                <a:extLst>
                  <a:ext uri="{FF2B5EF4-FFF2-40B4-BE49-F238E27FC236}">
                    <a16:creationId xmlns:a16="http://schemas.microsoft.com/office/drawing/2014/main" id="{88EF07BB-79FE-4F41-B0D1-9C0B7C61E57C}"/>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BA804525-50D4-4402-AF94-34DD205424C8}"/>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C74499E-BF82-4191-A6F9-E11F82D95F1E}"/>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DA428F66-F471-4E29-8C2A-A6A23645E669}"/>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D4400762-9BAE-416D-B03C-FF5E40D24BDD}"/>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E7745E1A-3AC2-40F0-B468-3B7E59974498}"/>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59" name="TextBox 58">
            <a:extLst>
              <a:ext uri="{FF2B5EF4-FFF2-40B4-BE49-F238E27FC236}">
                <a16:creationId xmlns:a16="http://schemas.microsoft.com/office/drawing/2014/main" id="{B3C35DF8-30A0-49FC-B8D8-2AD5669BC52E}"/>
              </a:ext>
            </a:extLst>
          </p:cNvPr>
          <p:cNvSpPr txBox="1"/>
          <p:nvPr/>
        </p:nvSpPr>
        <p:spPr>
          <a:xfrm>
            <a:off x="398517" y="2113219"/>
            <a:ext cx="933836" cy="332527"/>
          </a:xfrm>
          <a:prstGeom prst="rect">
            <a:avLst/>
          </a:prstGeom>
          <a:noFill/>
        </p:spPr>
        <p:txBody>
          <a:bodyPr wrap="square" rtlCol="0">
            <a:spAutoFit/>
          </a:bodyPr>
          <a:lstStyle/>
          <a:p>
            <a:pPr algn="l"/>
            <a:r>
              <a:rPr lang="en-IN" sz="2800" dirty="0">
                <a:latin typeface="Calibri" panose="020F0502020204030204" pitchFamily="34" charset="0"/>
                <a:cs typeface="Calibri" panose="020F0502020204030204" pitchFamily="34" charset="0"/>
              </a:rPr>
              <a:t>VASS</a:t>
            </a:r>
          </a:p>
        </p:txBody>
      </p:sp>
      <p:grpSp>
        <p:nvGrpSpPr>
          <p:cNvPr id="2" name="Group 1">
            <a:extLst>
              <a:ext uri="{FF2B5EF4-FFF2-40B4-BE49-F238E27FC236}">
                <a16:creationId xmlns:a16="http://schemas.microsoft.com/office/drawing/2014/main" id="{78FF10C0-BEAA-4882-83C9-8B74CE5E3659}"/>
              </a:ext>
            </a:extLst>
          </p:cNvPr>
          <p:cNvGrpSpPr/>
          <p:nvPr/>
        </p:nvGrpSpPr>
        <p:grpSpPr>
          <a:xfrm>
            <a:off x="2821772" y="2430157"/>
            <a:ext cx="2388011" cy="557796"/>
            <a:chOff x="2821772" y="2430157"/>
            <a:chExt cx="2388011" cy="557796"/>
          </a:xfrm>
        </p:grpSpPr>
        <p:pic>
          <p:nvPicPr>
            <p:cNvPr id="111" name="Picture 110" descr="\documentclass{article}&#10;\usepackage{amsmath}&#10;\pagestyle{empty}&#10;\begin{document}&#10;&#10;&#10;$\underbrace{}$&#10;&#10;\end{document}" title="IguanaTex Bitmap Display">
              <a:extLst>
                <a:ext uri="{FF2B5EF4-FFF2-40B4-BE49-F238E27FC236}">
                  <a16:creationId xmlns:a16="http://schemas.microsoft.com/office/drawing/2014/main" id="{9B860515-9D2F-4AA1-ABC7-5A39D3B011CE}"/>
                </a:ext>
              </a:extLst>
            </p:cNvPr>
            <p:cNvPicPr>
              <a:picLocks noChangeAspect="1"/>
            </p:cNvPicPr>
            <p:nvPr>
              <p:custDataLst>
                <p:tags r:id="rId31"/>
              </p:custDataLst>
            </p:nvPr>
          </p:nvPicPr>
          <p:blipFill>
            <a:blip r:embed="rId37">
              <a:extLst>
                <a:ext uri="{28A0092B-C50C-407E-A947-70E740481C1C}">
                  <a14:useLocalDpi xmlns:a14="http://schemas.microsoft.com/office/drawing/2010/main" val="0"/>
                </a:ext>
              </a:extLst>
            </a:blip>
            <a:stretch>
              <a:fillRect/>
            </a:stretch>
          </p:blipFill>
          <p:spPr>
            <a:xfrm>
              <a:off x="2821772" y="2430157"/>
              <a:ext cx="2388011" cy="181139"/>
            </a:xfrm>
            <a:prstGeom prst="rect">
              <a:avLst/>
            </a:prstGeom>
          </p:spPr>
        </p:pic>
        <p:sp>
          <p:nvSpPr>
            <p:cNvPr id="112" name="TextBox 111">
              <a:extLst>
                <a:ext uri="{FF2B5EF4-FFF2-40B4-BE49-F238E27FC236}">
                  <a16:creationId xmlns:a16="http://schemas.microsoft.com/office/drawing/2014/main" id="{AFE7FBB9-3AC1-45EE-96B9-D01CA72450BE}"/>
                </a:ext>
              </a:extLst>
            </p:cNvPr>
            <p:cNvSpPr txBox="1"/>
            <p:nvPr/>
          </p:nvSpPr>
          <p:spPr>
            <a:xfrm>
              <a:off x="3317806" y="2724035"/>
              <a:ext cx="1865915" cy="263918"/>
            </a:xfrm>
            <a:prstGeom prst="rect">
              <a:avLst/>
            </a:prstGeom>
            <a:noFill/>
          </p:spPr>
          <p:txBody>
            <a:bodyPr wrap="square" rtlCol="0">
              <a:spAutoFit/>
            </a:bodyPr>
            <a:lstStyle/>
            <a:p>
              <a:pPr algn="l"/>
              <a:r>
                <a:rPr lang="en-IN" dirty="0">
                  <a:latin typeface="Calibri" panose="020F0502020204030204" pitchFamily="34" charset="0"/>
                  <a:cs typeface="Calibri" panose="020F0502020204030204" pitchFamily="34" charset="0"/>
                </a:rPr>
                <a:t>Self covering</a:t>
              </a:r>
            </a:p>
          </p:txBody>
        </p:sp>
      </p:grpSp>
      <p:grpSp>
        <p:nvGrpSpPr>
          <p:cNvPr id="13" name="Group 12">
            <a:extLst>
              <a:ext uri="{FF2B5EF4-FFF2-40B4-BE49-F238E27FC236}">
                <a16:creationId xmlns:a16="http://schemas.microsoft.com/office/drawing/2014/main" id="{EB95FCDD-1F36-4BF0-A258-C3CCE4DCA655}"/>
              </a:ext>
            </a:extLst>
          </p:cNvPr>
          <p:cNvGrpSpPr/>
          <p:nvPr/>
        </p:nvGrpSpPr>
        <p:grpSpPr>
          <a:xfrm>
            <a:off x="376533" y="5058410"/>
            <a:ext cx="6528566" cy="384357"/>
            <a:chOff x="322771" y="5223093"/>
            <a:chExt cx="6528566" cy="384357"/>
          </a:xfrm>
        </p:grpSpPr>
        <p:grpSp>
          <p:nvGrpSpPr>
            <p:cNvPr id="318" name="Group 317">
              <a:extLst>
                <a:ext uri="{FF2B5EF4-FFF2-40B4-BE49-F238E27FC236}">
                  <a16:creationId xmlns:a16="http://schemas.microsoft.com/office/drawing/2014/main" id="{FF82538E-B697-445B-A8A8-C235CCB18CF6}"/>
                </a:ext>
              </a:extLst>
            </p:cNvPr>
            <p:cNvGrpSpPr/>
            <p:nvPr/>
          </p:nvGrpSpPr>
          <p:grpSpPr>
            <a:xfrm>
              <a:off x="1658266" y="5237757"/>
              <a:ext cx="2081633" cy="306186"/>
              <a:chOff x="1884176" y="4717834"/>
              <a:chExt cx="2081633" cy="306186"/>
            </a:xfrm>
          </p:grpSpPr>
          <p:sp>
            <p:nvSpPr>
              <p:cNvPr id="221" name="Oval 220">
                <a:extLst>
                  <a:ext uri="{FF2B5EF4-FFF2-40B4-BE49-F238E27FC236}">
                    <a16:creationId xmlns:a16="http://schemas.microsoft.com/office/drawing/2014/main" id="{0BCE4F68-EEED-4BB9-A51C-B11C18DBE39F}"/>
                  </a:ext>
                </a:extLst>
              </p:cNvPr>
              <p:cNvSpPr/>
              <p:nvPr/>
            </p:nvSpPr>
            <p:spPr>
              <a:xfrm>
                <a:off x="2309913" y="486243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7716739D-6D5D-4DED-BEE6-296B21A450FF}"/>
                  </a:ext>
                </a:extLst>
              </p:cNvPr>
              <p:cNvSpPr/>
              <p:nvPr/>
            </p:nvSpPr>
            <p:spPr>
              <a:xfrm>
                <a:off x="2425683" y="4856870"/>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TextBox 222">
                <a:extLst>
                  <a:ext uri="{FF2B5EF4-FFF2-40B4-BE49-F238E27FC236}">
                    <a16:creationId xmlns:a16="http://schemas.microsoft.com/office/drawing/2014/main" id="{34CD86D4-0E57-48C0-882A-4B459FDE5FB0}"/>
                  </a:ext>
                </a:extLst>
              </p:cNvPr>
              <p:cNvSpPr txBox="1"/>
              <p:nvPr/>
            </p:nvSpPr>
            <p:spPr>
              <a:xfrm>
                <a:off x="2606501" y="4723938"/>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24" name="Picture 223" descr="\documentclass{article}&#10;\usepackage{amsmath}&#10;\pagestyle{empty}&#10;\begin{document}&#10;&#10;$\rangle$&#10;&#10;&#10;\end{document}" title="IguanaTex Bitmap Display">
                <a:extLst>
                  <a:ext uri="{FF2B5EF4-FFF2-40B4-BE49-F238E27FC236}">
                    <a16:creationId xmlns:a16="http://schemas.microsoft.com/office/drawing/2014/main" id="{E7715362-B617-4B7F-AF06-5CB67672558B}"/>
                  </a:ext>
                </a:extLst>
              </p:cNvPr>
              <p:cNvPicPr>
                <a:picLocks noChangeAspect="1"/>
              </p:cNvPicPr>
              <p:nvPr>
                <p:custDataLst>
                  <p:tags r:id="rId29"/>
                </p:custDataLst>
              </p:nvPr>
            </p:nvPicPr>
            <p:blipFill>
              <a:blip r:embed="rId35" cstate="print">
                <a:extLst>
                  <a:ext uri="{28A0092B-C50C-407E-A947-70E740481C1C}">
                    <a14:useLocalDpi xmlns:a14="http://schemas.microsoft.com/office/drawing/2010/main" val="0"/>
                  </a:ext>
                </a:extLst>
              </a:blip>
              <a:stretch>
                <a:fillRect/>
              </a:stretch>
            </p:blipFill>
            <p:spPr>
              <a:xfrm>
                <a:off x="3926724" y="4769163"/>
                <a:ext cx="39085" cy="171772"/>
              </a:xfrm>
              <a:prstGeom prst="rect">
                <a:avLst/>
              </a:prstGeom>
            </p:spPr>
          </p:pic>
          <p:grpSp>
            <p:nvGrpSpPr>
              <p:cNvPr id="225" name="Group 224">
                <a:extLst>
                  <a:ext uri="{FF2B5EF4-FFF2-40B4-BE49-F238E27FC236}">
                    <a16:creationId xmlns:a16="http://schemas.microsoft.com/office/drawing/2014/main" id="{FC605388-F961-43B8-A3F0-F2639B70686C}"/>
                  </a:ext>
                </a:extLst>
              </p:cNvPr>
              <p:cNvGrpSpPr/>
              <p:nvPr/>
            </p:nvGrpSpPr>
            <p:grpSpPr>
              <a:xfrm>
                <a:off x="1884176" y="4717834"/>
                <a:ext cx="434233" cy="301154"/>
                <a:chOff x="3081421" y="5325918"/>
                <a:chExt cx="578977" cy="401539"/>
              </a:xfrm>
            </p:grpSpPr>
            <p:sp>
              <p:nvSpPr>
                <p:cNvPr id="245" name="TextBox 244">
                  <a:extLst>
                    <a:ext uri="{FF2B5EF4-FFF2-40B4-BE49-F238E27FC236}">
                      <a16:creationId xmlns:a16="http://schemas.microsoft.com/office/drawing/2014/main" id="{514721A4-8B74-4DC1-9EB2-ACD5476ACAC4}"/>
                    </a:ext>
                  </a:extLst>
                </p:cNvPr>
                <p:cNvSpPr txBox="1"/>
                <p:nvPr/>
              </p:nvSpPr>
              <p:spPr>
                <a:xfrm>
                  <a:off x="3133536" y="5327347"/>
                  <a:ext cx="474749" cy="400110"/>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g2</a:t>
                  </a:r>
                </a:p>
              </p:txBody>
            </p:sp>
            <p:sp>
              <p:nvSpPr>
                <p:cNvPr id="246" name="TextBox 245">
                  <a:extLst>
                    <a:ext uri="{FF2B5EF4-FFF2-40B4-BE49-F238E27FC236}">
                      <a16:creationId xmlns:a16="http://schemas.microsoft.com/office/drawing/2014/main" id="{DDA8915A-0257-4F76-9089-100862EC9EB0}"/>
                    </a:ext>
                  </a:extLst>
                </p:cNvPr>
                <p:cNvSpPr txBox="1"/>
                <p:nvPr/>
              </p:nvSpPr>
              <p:spPr>
                <a:xfrm>
                  <a:off x="3427226" y="5325918"/>
                  <a:ext cx="233172" cy="400110"/>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47" name="Picture 246" descr="\documentclass{article}&#10;\usepackage{amsmath}&#10;\pagestyle{empty}&#10;\begin{document}&#10;&#10;&#10;$\langle$&#10;&#10;\end{document}" title="IguanaTex Bitmap Display">
                  <a:extLst>
                    <a:ext uri="{FF2B5EF4-FFF2-40B4-BE49-F238E27FC236}">
                      <a16:creationId xmlns:a16="http://schemas.microsoft.com/office/drawing/2014/main" id="{1C3659C5-5431-43EB-95D7-52C40B0177E0}"/>
                    </a:ext>
                  </a:extLst>
                </p:cNvPr>
                <p:cNvPicPr>
                  <a:picLocks noChangeAspect="1"/>
                </p:cNvPicPr>
                <p:nvPr>
                  <p:custDataLst>
                    <p:tags r:id="rId30"/>
                  </p:custDataLst>
                </p:nvPr>
              </p:nvPicPr>
              <p:blipFill>
                <a:blip r:embed="rId3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sp>
            <p:nvSpPr>
              <p:cNvPr id="240" name="Teardrop 239">
                <a:extLst>
                  <a:ext uri="{FF2B5EF4-FFF2-40B4-BE49-F238E27FC236}">
                    <a16:creationId xmlns:a16="http://schemas.microsoft.com/office/drawing/2014/main" id="{AEB47EC3-1C2D-4674-A611-46CD95FE5AF6}"/>
                  </a:ext>
                </a:extLst>
              </p:cNvPr>
              <p:cNvSpPr/>
              <p:nvPr/>
            </p:nvSpPr>
            <p:spPr>
              <a:xfrm rot="8096855">
                <a:off x="2842021" y="4726436"/>
                <a:ext cx="222369" cy="221518"/>
              </a:xfrm>
              <a:prstGeom prst="teardrop">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41" name="Straight Connector 240">
                <a:extLst>
                  <a:ext uri="{FF2B5EF4-FFF2-40B4-BE49-F238E27FC236}">
                    <a16:creationId xmlns:a16="http://schemas.microsoft.com/office/drawing/2014/main" id="{A42129E9-F464-4305-8575-6DFB1E274DB1}"/>
                  </a:ext>
                </a:extLst>
              </p:cNvPr>
              <p:cNvCxnSpPr>
                <a:cxnSpLocks/>
                <a:stCxn id="240" idx="3"/>
                <a:endCxn id="240" idx="7"/>
              </p:cNvCxnSpPr>
              <p:nvPr/>
            </p:nvCxnSpPr>
            <p:spPr>
              <a:xfrm flipH="1">
                <a:off x="2953048" y="4726223"/>
                <a:ext cx="269" cy="267910"/>
              </a:xfrm>
              <a:prstGeom prst="line">
                <a:avLst/>
              </a:prstGeom>
              <a:noFill/>
              <a:ln w="19050" cap="flat" cmpd="sng" algn="ctr">
                <a:solidFill>
                  <a:srgbClr val="00B0F0"/>
                </a:solidFill>
                <a:prstDash val="solid"/>
                <a:miter lim="800000"/>
              </a:ln>
              <a:effectLst/>
            </p:spPr>
          </p:cxnSp>
          <p:sp>
            <p:nvSpPr>
              <p:cNvPr id="242" name="Oval 241">
                <a:extLst>
                  <a:ext uri="{FF2B5EF4-FFF2-40B4-BE49-F238E27FC236}">
                    <a16:creationId xmlns:a16="http://schemas.microsoft.com/office/drawing/2014/main" id="{ABBDE385-1686-4B3D-862A-CA72489FEA8C}"/>
                  </a:ext>
                </a:extLst>
              </p:cNvPr>
              <p:cNvSpPr/>
              <p:nvPr/>
            </p:nvSpPr>
            <p:spPr>
              <a:xfrm>
                <a:off x="2887402" y="4791421"/>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CCDB3E47-72D1-4F54-8192-927435E42D74}"/>
                  </a:ext>
                </a:extLst>
              </p:cNvPr>
              <p:cNvSpPr/>
              <p:nvPr/>
            </p:nvSpPr>
            <p:spPr>
              <a:xfrm>
                <a:off x="2880960" y="4847448"/>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8D600AD9-9809-41BA-B92D-AC02AD42C245}"/>
                  </a:ext>
                </a:extLst>
              </p:cNvPr>
              <p:cNvSpPr/>
              <p:nvPr/>
            </p:nvSpPr>
            <p:spPr>
              <a:xfrm>
                <a:off x="2981185" y="4817639"/>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Teardrop 226">
                <a:extLst>
                  <a:ext uri="{FF2B5EF4-FFF2-40B4-BE49-F238E27FC236}">
                    <a16:creationId xmlns:a16="http://schemas.microsoft.com/office/drawing/2014/main" id="{142DDA0C-B884-47C0-8D8B-492D5CD136C3}"/>
                  </a:ext>
                </a:extLst>
              </p:cNvPr>
              <p:cNvSpPr/>
              <p:nvPr/>
            </p:nvSpPr>
            <p:spPr>
              <a:xfrm rot="8096855">
                <a:off x="3117468" y="4719960"/>
                <a:ext cx="222369" cy="221518"/>
              </a:xfrm>
              <a:prstGeom prst="teardrop">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28" name="Straight Connector 227">
                <a:extLst>
                  <a:ext uri="{FF2B5EF4-FFF2-40B4-BE49-F238E27FC236}">
                    <a16:creationId xmlns:a16="http://schemas.microsoft.com/office/drawing/2014/main" id="{B1A5F16E-66A7-4891-9232-B1EC60942639}"/>
                  </a:ext>
                </a:extLst>
              </p:cNvPr>
              <p:cNvCxnSpPr>
                <a:cxnSpLocks/>
                <a:stCxn id="227" idx="3"/>
                <a:endCxn id="227" idx="7"/>
              </p:cNvCxnSpPr>
              <p:nvPr/>
            </p:nvCxnSpPr>
            <p:spPr>
              <a:xfrm flipH="1">
                <a:off x="3228495" y="4719747"/>
                <a:ext cx="269" cy="267910"/>
              </a:xfrm>
              <a:prstGeom prst="line">
                <a:avLst/>
              </a:prstGeom>
              <a:noFill/>
              <a:ln w="19050" cap="flat" cmpd="sng" algn="ctr">
                <a:solidFill>
                  <a:srgbClr val="00B0F0"/>
                </a:solidFill>
                <a:prstDash val="solid"/>
                <a:miter lim="800000"/>
              </a:ln>
              <a:effectLst/>
            </p:spPr>
          </p:cxnSp>
          <p:sp>
            <p:nvSpPr>
              <p:cNvPr id="229" name="Oval 228">
                <a:extLst>
                  <a:ext uri="{FF2B5EF4-FFF2-40B4-BE49-F238E27FC236}">
                    <a16:creationId xmlns:a16="http://schemas.microsoft.com/office/drawing/2014/main" id="{563D2B72-1EC4-48A6-9272-8026267CE5A0}"/>
                  </a:ext>
                </a:extLst>
              </p:cNvPr>
              <p:cNvSpPr/>
              <p:nvPr/>
            </p:nvSpPr>
            <p:spPr>
              <a:xfrm>
                <a:off x="3152197" y="4799573"/>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Teardrop 229">
                <a:extLst>
                  <a:ext uri="{FF2B5EF4-FFF2-40B4-BE49-F238E27FC236}">
                    <a16:creationId xmlns:a16="http://schemas.microsoft.com/office/drawing/2014/main" id="{F7A07FAF-1D13-4F66-B3F6-DF66601359CA}"/>
                  </a:ext>
                </a:extLst>
              </p:cNvPr>
              <p:cNvSpPr/>
              <p:nvPr/>
            </p:nvSpPr>
            <p:spPr>
              <a:xfrm rot="8096855">
                <a:off x="3392554" y="4719960"/>
                <a:ext cx="222369" cy="221518"/>
              </a:xfrm>
              <a:prstGeom prst="teardrop">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1" name="Straight Connector 230">
                <a:extLst>
                  <a:ext uri="{FF2B5EF4-FFF2-40B4-BE49-F238E27FC236}">
                    <a16:creationId xmlns:a16="http://schemas.microsoft.com/office/drawing/2014/main" id="{1D6327AB-5C9B-4EDF-9C37-BEA7D349BC48}"/>
                  </a:ext>
                </a:extLst>
              </p:cNvPr>
              <p:cNvCxnSpPr>
                <a:cxnSpLocks/>
                <a:stCxn id="230" idx="3"/>
                <a:endCxn id="230" idx="7"/>
              </p:cNvCxnSpPr>
              <p:nvPr/>
            </p:nvCxnSpPr>
            <p:spPr>
              <a:xfrm flipH="1">
                <a:off x="3503581" y="4719747"/>
                <a:ext cx="269" cy="267910"/>
              </a:xfrm>
              <a:prstGeom prst="line">
                <a:avLst/>
              </a:prstGeom>
              <a:noFill/>
              <a:ln w="19050" cap="flat" cmpd="sng" algn="ctr">
                <a:solidFill>
                  <a:srgbClr val="FF0000"/>
                </a:solidFill>
                <a:prstDash val="solid"/>
                <a:miter lim="800000"/>
              </a:ln>
              <a:effectLst/>
            </p:spPr>
          </p:cxnSp>
          <p:sp>
            <p:nvSpPr>
              <p:cNvPr id="232" name="Oval 231">
                <a:extLst>
                  <a:ext uri="{FF2B5EF4-FFF2-40B4-BE49-F238E27FC236}">
                    <a16:creationId xmlns:a16="http://schemas.microsoft.com/office/drawing/2014/main" id="{62520CB0-527B-4353-9D41-48641C440E48}"/>
                  </a:ext>
                </a:extLst>
              </p:cNvPr>
              <p:cNvSpPr/>
              <p:nvPr/>
            </p:nvSpPr>
            <p:spPr>
              <a:xfrm>
                <a:off x="3433436" y="4803572"/>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1393404A-0B44-495D-9696-6C0A80DF285C}"/>
                  </a:ext>
                </a:extLst>
              </p:cNvPr>
              <p:cNvSpPr/>
              <p:nvPr/>
            </p:nvSpPr>
            <p:spPr>
              <a:xfrm>
                <a:off x="3554015" y="4831678"/>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AF15BBF3-E33B-442A-9607-CEA4188B4455}"/>
                  </a:ext>
                </a:extLst>
              </p:cNvPr>
              <p:cNvSpPr/>
              <p:nvPr/>
            </p:nvSpPr>
            <p:spPr>
              <a:xfrm>
                <a:off x="3547622" y="4771414"/>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6B1FD748-44AD-4242-B0B8-AAED1FDBE1DC}"/>
                  </a:ext>
                </a:extLst>
              </p:cNvPr>
              <p:cNvSpPr/>
              <p:nvPr/>
            </p:nvSpPr>
            <p:spPr>
              <a:xfrm>
                <a:off x="2429342" y="4734012"/>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9E50176D-8B93-4BCF-9A83-7E7354DE016D}"/>
                  </a:ext>
                </a:extLst>
              </p:cNvPr>
              <p:cNvSpPr/>
              <p:nvPr/>
            </p:nvSpPr>
            <p:spPr>
              <a:xfrm>
                <a:off x="2558655" y="4868287"/>
                <a:ext cx="61174" cy="64394"/>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Teardrop 236">
                <a:extLst>
                  <a:ext uri="{FF2B5EF4-FFF2-40B4-BE49-F238E27FC236}">
                    <a16:creationId xmlns:a16="http://schemas.microsoft.com/office/drawing/2014/main" id="{D62DF6D5-EA5C-4EAA-B44A-D84EF2BCAA6D}"/>
                  </a:ext>
                </a:extLst>
              </p:cNvPr>
              <p:cNvSpPr/>
              <p:nvPr/>
            </p:nvSpPr>
            <p:spPr>
              <a:xfrm rot="8096855">
                <a:off x="3664351" y="4722153"/>
                <a:ext cx="222369" cy="221518"/>
              </a:xfrm>
              <a:prstGeom prst="teardrop">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38" name="Straight Connector 237">
                <a:extLst>
                  <a:ext uri="{FF2B5EF4-FFF2-40B4-BE49-F238E27FC236}">
                    <a16:creationId xmlns:a16="http://schemas.microsoft.com/office/drawing/2014/main" id="{27F8B021-0F62-4E1F-B7C6-4DF32ACEF428}"/>
                  </a:ext>
                </a:extLst>
              </p:cNvPr>
              <p:cNvCxnSpPr>
                <a:cxnSpLocks/>
                <a:stCxn id="237" idx="3"/>
                <a:endCxn id="237" idx="7"/>
              </p:cNvCxnSpPr>
              <p:nvPr/>
            </p:nvCxnSpPr>
            <p:spPr>
              <a:xfrm flipH="1">
                <a:off x="3775378" y="4721940"/>
                <a:ext cx="269" cy="267910"/>
              </a:xfrm>
              <a:prstGeom prst="line">
                <a:avLst/>
              </a:prstGeom>
              <a:noFill/>
              <a:ln w="19050" cap="flat" cmpd="sng" algn="ctr">
                <a:solidFill>
                  <a:srgbClr val="7030A0"/>
                </a:solidFill>
                <a:prstDash val="solid"/>
                <a:miter lim="800000"/>
              </a:ln>
              <a:effectLst/>
            </p:spPr>
          </p:cxnSp>
          <p:sp>
            <p:nvSpPr>
              <p:cNvPr id="239" name="Oval 238">
                <a:extLst>
                  <a:ext uri="{FF2B5EF4-FFF2-40B4-BE49-F238E27FC236}">
                    <a16:creationId xmlns:a16="http://schemas.microsoft.com/office/drawing/2014/main" id="{57F05831-1949-44BF-8BE0-C5BD4207DA6A}"/>
                  </a:ext>
                </a:extLst>
              </p:cNvPr>
              <p:cNvSpPr/>
              <p:nvPr/>
            </p:nvSpPr>
            <p:spPr>
              <a:xfrm>
                <a:off x="3695876" y="4807435"/>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48" name="TextBox 247">
              <a:extLst>
                <a:ext uri="{FF2B5EF4-FFF2-40B4-BE49-F238E27FC236}">
                  <a16:creationId xmlns:a16="http://schemas.microsoft.com/office/drawing/2014/main" id="{8BC0743C-58E0-4B4F-83FE-F8F0ED6A8CE8}"/>
                </a:ext>
              </a:extLst>
            </p:cNvPr>
            <p:cNvSpPr txBox="1"/>
            <p:nvPr/>
          </p:nvSpPr>
          <p:spPr>
            <a:xfrm>
              <a:off x="322771" y="5274923"/>
              <a:ext cx="1180972" cy="332527"/>
            </a:xfrm>
            <a:prstGeom prst="rect">
              <a:avLst/>
            </a:prstGeom>
            <a:noFill/>
          </p:spPr>
          <p:txBody>
            <a:bodyPr wrap="square" rtlCol="0">
              <a:spAutoFit/>
            </a:bodyPr>
            <a:lstStyle/>
            <a:p>
              <a:pPr algn="l"/>
              <a:r>
                <a:rPr lang="en-IN" sz="2800" dirty="0">
                  <a:latin typeface="Calibri" panose="020F0502020204030204" pitchFamily="34" charset="0"/>
                  <a:cs typeface="Calibri" panose="020F0502020204030204" pitchFamily="34" charset="0"/>
                </a:rPr>
                <a:t>VASSB</a:t>
              </a:r>
            </a:p>
          </p:txBody>
        </p:sp>
        <p:pic>
          <p:nvPicPr>
            <p:cNvPr id="249" name="Picture 248" descr="\documentclass{article}&#10;\usepackage{amsmath}&#10;\pagestyle{empty}&#10;\begin{document}&#10;&#10;$\rightarrow$&#10;&#10;&#10;\end{document}" title="IguanaTex Bitmap Display">
              <a:extLst>
                <a:ext uri="{FF2B5EF4-FFF2-40B4-BE49-F238E27FC236}">
                  <a16:creationId xmlns:a16="http://schemas.microsoft.com/office/drawing/2014/main" id="{B5ED66CE-CB6B-43E1-9A82-39DFAAC6C2AB}"/>
                </a:ext>
              </a:extLst>
            </p:cNvPr>
            <p:cNvPicPr>
              <a:picLocks noChangeAspect="1"/>
            </p:cNvPicPr>
            <p:nvPr>
              <p:custDataLst>
                <p:tags r:id="rId26"/>
              </p:custDataLst>
            </p:nvPr>
          </p:nvPicPr>
          <p:blipFill>
            <a:blip r:embed="rId38" cstate="print">
              <a:extLst>
                <a:ext uri="{28A0092B-C50C-407E-A947-70E740481C1C}">
                  <a14:useLocalDpi xmlns:a14="http://schemas.microsoft.com/office/drawing/2010/main" val="0"/>
                </a:ext>
              </a:extLst>
            </a:blip>
            <a:stretch>
              <a:fillRect/>
            </a:stretch>
          </p:blipFill>
          <p:spPr>
            <a:xfrm>
              <a:off x="3898956" y="5279282"/>
              <a:ext cx="373969" cy="191766"/>
            </a:xfrm>
            <a:prstGeom prst="rect">
              <a:avLst/>
            </a:prstGeom>
          </p:spPr>
        </p:pic>
        <p:grpSp>
          <p:nvGrpSpPr>
            <p:cNvPr id="317" name="Group 316">
              <a:extLst>
                <a:ext uri="{FF2B5EF4-FFF2-40B4-BE49-F238E27FC236}">
                  <a16:creationId xmlns:a16="http://schemas.microsoft.com/office/drawing/2014/main" id="{5F31D79C-007A-43D6-BB28-1CAF2DBA8542}"/>
                </a:ext>
              </a:extLst>
            </p:cNvPr>
            <p:cNvGrpSpPr/>
            <p:nvPr/>
          </p:nvGrpSpPr>
          <p:grpSpPr>
            <a:xfrm>
              <a:off x="4436015" y="5223093"/>
              <a:ext cx="2415322" cy="317566"/>
              <a:chOff x="4661925" y="4703170"/>
              <a:chExt cx="2415322" cy="317566"/>
            </a:xfrm>
          </p:grpSpPr>
          <p:sp>
            <p:nvSpPr>
              <p:cNvPr id="287" name="Oval 286">
                <a:extLst>
                  <a:ext uri="{FF2B5EF4-FFF2-40B4-BE49-F238E27FC236}">
                    <a16:creationId xmlns:a16="http://schemas.microsoft.com/office/drawing/2014/main" id="{1955D559-9E4C-4D07-978A-2B87C0A6DE41}"/>
                  </a:ext>
                </a:extLst>
              </p:cNvPr>
              <p:cNvSpPr/>
              <p:nvPr/>
            </p:nvSpPr>
            <p:spPr>
              <a:xfrm>
                <a:off x="5087662" y="48591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E9E5A00C-034A-42F1-99FE-736DA89EC153}"/>
                  </a:ext>
                </a:extLst>
              </p:cNvPr>
              <p:cNvSpPr/>
              <p:nvPr/>
            </p:nvSpPr>
            <p:spPr>
              <a:xfrm>
                <a:off x="5203432" y="4853586"/>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TextBox 288">
                <a:extLst>
                  <a:ext uri="{FF2B5EF4-FFF2-40B4-BE49-F238E27FC236}">
                    <a16:creationId xmlns:a16="http://schemas.microsoft.com/office/drawing/2014/main" id="{380556EC-BD52-4928-838B-9E0D93081B36}"/>
                  </a:ext>
                </a:extLst>
              </p:cNvPr>
              <p:cNvSpPr txBox="1"/>
              <p:nvPr/>
            </p:nvSpPr>
            <p:spPr>
              <a:xfrm>
                <a:off x="5384250" y="4720654"/>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90" name="Picture 289" descr="\documentclass{article}&#10;\usepackage{amsmath}&#10;\pagestyle{empty}&#10;\begin{document}&#10;&#10;$\rangle$&#10;&#10;&#10;\end{document}" title="IguanaTex Bitmap Display">
                <a:extLst>
                  <a:ext uri="{FF2B5EF4-FFF2-40B4-BE49-F238E27FC236}">
                    <a16:creationId xmlns:a16="http://schemas.microsoft.com/office/drawing/2014/main" id="{8060F332-5D6A-4BA6-B083-DFDD588C43BC}"/>
                  </a:ext>
                </a:extLst>
              </p:cNvPr>
              <p:cNvPicPr>
                <a:picLocks noChangeAspect="1"/>
              </p:cNvPicPr>
              <p:nvPr>
                <p:custDataLst>
                  <p:tags r:id="rId27"/>
                </p:custDataLst>
              </p:nvPr>
            </p:nvPicPr>
            <p:blipFill>
              <a:blip r:embed="rId35" cstate="print">
                <a:extLst>
                  <a:ext uri="{28A0092B-C50C-407E-A947-70E740481C1C}">
                    <a14:useLocalDpi xmlns:a14="http://schemas.microsoft.com/office/drawing/2010/main" val="0"/>
                  </a:ext>
                </a:extLst>
              </a:blip>
              <a:stretch>
                <a:fillRect/>
              </a:stretch>
            </p:blipFill>
            <p:spPr>
              <a:xfrm>
                <a:off x="7038162" y="4755059"/>
                <a:ext cx="39085" cy="171772"/>
              </a:xfrm>
              <a:prstGeom prst="rect">
                <a:avLst/>
              </a:prstGeom>
            </p:spPr>
          </p:pic>
          <p:grpSp>
            <p:nvGrpSpPr>
              <p:cNvPr id="291" name="Group 290">
                <a:extLst>
                  <a:ext uri="{FF2B5EF4-FFF2-40B4-BE49-F238E27FC236}">
                    <a16:creationId xmlns:a16="http://schemas.microsoft.com/office/drawing/2014/main" id="{F524693E-EF42-4FE8-A868-762E61D83BA7}"/>
                  </a:ext>
                </a:extLst>
              </p:cNvPr>
              <p:cNvGrpSpPr/>
              <p:nvPr/>
            </p:nvGrpSpPr>
            <p:grpSpPr>
              <a:xfrm>
                <a:off x="4661925" y="4714550"/>
                <a:ext cx="434233" cy="301154"/>
                <a:chOff x="3081421" y="5325918"/>
                <a:chExt cx="578977" cy="401539"/>
              </a:xfrm>
            </p:grpSpPr>
            <p:sp>
              <p:nvSpPr>
                <p:cNvPr id="292" name="TextBox 291">
                  <a:extLst>
                    <a:ext uri="{FF2B5EF4-FFF2-40B4-BE49-F238E27FC236}">
                      <a16:creationId xmlns:a16="http://schemas.microsoft.com/office/drawing/2014/main" id="{A5F56E1E-1E4F-4632-81C3-DECE907B2E87}"/>
                    </a:ext>
                  </a:extLst>
                </p:cNvPr>
                <p:cNvSpPr txBox="1"/>
                <p:nvPr/>
              </p:nvSpPr>
              <p:spPr>
                <a:xfrm>
                  <a:off x="3133536" y="5327347"/>
                  <a:ext cx="474749" cy="400110"/>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g2</a:t>
                  </a:r>
                </a:p>
              </p:txBody>
            </p:sp>
            <p:sp>
              <p:nvSpPr>
                <p:cNvPr id="293" name="TextBox 292">
                  <a:extLst>
                    <a:ext uri="{FF2B5EF4-FFF2-40B4-BE49-F238E27FC236}">
                      <a16:creationId xmlns:a16="http://schemas.microsoft.com/office/drawing/2014/main" id="{17B9B803-6567-4CD8-A7D5-E9891F3B4F7D}"/>
                    </a:ext>
                  </a:extLst>
                </p:cNvPr>
                <p:cNvSpPr txBox="1"/>
                <p:nvPr/>
              </p:nvSpPr>
              <p:spPr>
                <a:xfrm>
                  <a:off x="3427226" y="5325918"/>
                  <a:ext cx="233172" cy="400110"/>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94" name="Picture 293" descr="\documentclass{article}&#10;\usepackage{amsmath}&#10;\pagestyle{empty}&#10;\begin{document}&#10;&#10;&#10;$\langle$&#10;&#10;\end{document}" title="IguanaTex Bitmap Display">
                  <a:extLst>
                    <a:ext uri="{FF2B5EF4-FFF2-40B4-BE49-F238E27FC236}">
                      <a16:creationId xmlns:a16="http://schemas.microsoft.com/office/drawing/2014/main" id="{7BDDAB66-FBE5-4773-A96D-0B954AD3A043}"/>
                    </a:ext>
                  </a:extLst>
                </p:cNvPr>
                <p:cNvPicPr>
                  <a:picLocks noChangeAspect="1"/>
                </p:cNvPicPr>
                <p:nvPr>
                  <p:custDataLst>
                    <p:tags r:id="rId28"/>
                  </p:custDataLst>
                </p:nvPr>
              </p:nvPicPr>
              <p:blipFill>
                <a:blip r:embed="rId3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sp>
            <p:nvSpPr>
              <p:cNvPr id="295" name="Teardrop 294">
                <a:extLst>
                  <a:ext uri="{FF2B5EF4-FFF2-40B4-BE49-F238E27FC236}">
                    <a16:creationId xmlns:a16="http://schemas.microsoft.com/office/drawing/2014/main" id="{1E111792-E6FE-477F-9B57-BC1C3331A826}"/>
                  </a:ext>
                </a:extLst>
              </p:cNvPr>
              <p:cNvSpPr/>
              <p:nvPr/>
            </p:nvSpPr>
            <p:spPr>
              <a:xfrm rot="8096855">
                <a:off x="5619770" y="4723152"/>
                <a:ext cx="222369" cy="221518"/>
              </a:xfrm>
              <a:prstGeom prst="teardrop">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96" name="Straight Connector 295">
                <a:extLst>
                  <a:ext uri="{FF2B5EF4-FFF2-40B4-BE49-F238E27FC236}">
                    <a16:creationId xmlns:a16="http://schemas.microsoft.com/office/drawing/2014/main" id="{35395C9F-E7F1-4B83-9FD3-7A40FED3B4A3}"/>
                  </a:ext>
                </a:extLst>
              </p:cNvPr>
              <p:cNvCxnSpPr>
                <a:cxnSpLocks/>
                <a:stCxn id="295" idx="3"/>
                <a:endCxn id="295" idx="7"/>
              </p:cNvCxnSpPr>
              <p:nvPr/>
            </p:nvCxnSpPr>
            <p:spPr>
              <a:xfrm flipH="1">
                <a:off x="5730797" y="4722939"/>
                <a:ext cx="269" cy="267910"/>
              </a:xfrm>
              <a:prstGeom prst="line">
                <a:avLst/>
              </a:prstGeom>
              <a:noFill/>
              <a:ln w="19050" cap="flat" cmpd="sng" algn="ctr">
                <a:solidFill>
                  <a:srgbClr val="00B0F0"/>
                </a:solidFill>
                <a:prstDash val="solid"/>
                <a:miter lim="800000"/>
              </a:ln>
              <a:effectLst/>
            </p:spPr>
          </p:cxnSp>
          <p:sp>
            <p:nvSpPr>
              <p:cNvPr id="297" name="Oval 296">
                <a:extLst>
                  <a:ext uri="{FF2B5EF4-FFF2-40B4-BE49-F238E27FC236}">
                    <a16:creationId xmlns:a16="http://schemas.microsoft.com/office/drawing/2014/main" id="{4365C7B0-E6C1-4E23-AB0C-2CA3681E9094}"/>
                  </a:ext>
                </a:extLst>
              </p:cNvPr>
              <p:cNvSpPr/>
              <p:nvPr/>
            </p:nvSpPr>
            <p:spPr>
              <a:xfrm>
                <a:off x="5665151" y="4788137"/>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F82EC37C-ED0E-4384-9926-4B1F239025DD}"/>
                  </a:ext>
                </a:extLst>
              </p:cNvPr>
              <p:cNvSpPr/>
              <p:nvPr/>
            </p:nvSpPr>
            <p:spPr>
              <a:xfrm>
                <a:off x="5658709" y="4844164"/>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A2297531-B379-41A9-925C-A06DADE52EDA}"/>
                  </a:ext>
                </a:extLst>
              </p:cNvPr>
              <p:cNvSpPr/>
              <p:nvPr/>
            </p:nvSpPr>
            <p:spPr>
              <a:xfrm>
                <a:off x="5758934" y="4814355"/>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0" name="Teardrop 299">
                <a:extLst>
                  <a:ext uri="{FF2B5EF4-FFF2-40B4-BE49-F238E27FC236}">
                    <a16:creationId xmlns:a16="http://schemas.microsoft.com/office/drawing/2014/main" id="{12699055-C9DC-4769-9BFF-D8A5A9F5F82B}"/>
                  </a:ext>
                </a:extLst>
              </p:cNvPr>
              <p:cNvSpPr/>
              <p:nvPr/>
            </p:nvSpPr>
            <p:spPr>
              <a:xfrm rot="8096855">
                <a:off x="5895217" y="4716676"/>
                <a:ext cx="222369" cy="221518"/>
              </a:xfrm>
              <a:prstGeom prst="teardrop">
                <a:avLst/>
              </a:prstGeom>
              <a:solidFill>
                <a:sysClr val="window" lastClr="FFFFFF"/>
              </a:solidFill>
              <a:ln w="12700" cap="flat" cmpd="sng" algn="ctr">
                <a:solidFill>
                  <a:srgbClr val="00B0F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1" name="Straight Connector 300">
                <a:extLst>
                  <a:ext uri="{FF2B5EF4-FFF2-40B4-BE49-F238E27FC236}">
                    <a16:creationId xmlns:a16="http://schemas.microsoft.com/office/drawing/2014/main" id="{2B9FECF9-1000-4736-BF84-569AC13C2190}"/>
                  </a:ext>
                </a:extLst>
              </p:cNvPr>
              <p:cNvCxnSpPr>
                <a:cxnSpLocks/>
                <a:stCxn id="300" idx="3"/>
                <a:endCxn id="300" idx="7"/>
              </p:cNvCxnSpPr>
              <p:nvPr/>
            </p:nvCxnSpPr>
            <p:spPr>
              <a:xfrm flipH="1">
                <a:off x="6006244" y="4716463"/>
                <a:ext cx="269" cy="267910"/>
              </a:xfrm>
              <a:prstGeom prst="line">
                <a:avLst/>
              </a:prstGeom>
              <a:noFill/>
              <a:ln w="19050" cap="flat" cmpd="sng" algn="ctr">
                <a:solidFill>
                  <a:srgbClr val="00B0F0"/>
                </a:solidFill>
                <a:prstDash val="solid"/>
                <a:miter lim="800000"/>
              </a:ln>
              <a:effectLst/>
            </p:spPr>
          </p:cxnSp>
          <p:sp>
            <p:nvSpPr>
              <p:cNvPr id="302" name="Oval 301">
                <a:extLst>
                  <a:ext uri="{FF2B5EF4-FFF2-40B4-BE49-F238E27FC236}">
                    <a16:creationId xmlns:a16="http://schemas.microsoft.com/office/drawing/2014/main" id="{89A18936-E3FE-41C6-B6B6-4A37BB4676FB}"/>
                  </a:ext>
                </a:extLst>
              </p:cNvPr>
              <p:cNvSpPr/>
              <p:nvPr/>
            </p:nvSpPr>
            <p:spPr>
              <a:xfrm>
                <a:off x="5929946" y="4796289"/>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Teardrop 302">
                <a:extLst>
                  <a:ext uri="{FF2B5EF4-FFF2-40B4-BE49-F238E27FC236}">
                    <a16:creationId xmlns:a16="http://schemas.microsoft.com/office/drawing/2014/main" id="{E2380D9A-D684-4B81-A09A-1E4C3F9D031D}"/>
                  </a:ext>
                </a:extLst>
              </p:cNvPr>
              <p:cNvSpPr/>
              <p:nvPr/>
            </p:nvSpPr>
            <p:spPr>
              <a:xfrm rot="8096855">
                <a:off x="6170303" y="4716676"/>
                <a:ext cx="222369" cy="221518"/>
              </a:xfrm>
              <a:prstGeom prst="teardrop">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04" name="Straight Connector 303">
                <a:extLst>
                  <a:ext uri="{FF2B5EF4-FFF2-40B4-BE49-F238E27FC236}">
                    <a16:creationId xmlns:a16="http://schemas.microsoft.com/office/drawing/2014/main" id="{1BC45DCD-F8F7-48CA-98AA-ADCD47F0E556}"/>
                  </a:ext>
                </a:extLst>
              </p:cNvPr>
              <p:cNvCxnSpPr>
                <a:cxnSpLocks/>
                <a:stCxn id="303" idx="3"/>
                <a:endCxn id="303" idx="7"/>
              </p:cNvCxnSpPr>
              <p:nvPr/>
            </p:nvCxnSpPr>
            <p:spPr>
              <a:xfrm flipH="1">
                <a:off x="6281330" y="4716463"/>
                <a:ext cx="269" cy="267910"/>
              </a:xfrm>
              <a:prstGeom prst="line">
                <a:avLst/>
              </a:prstGeom>
              <a:noFill/>
              <a:ln w="19050" cap="flat" cmpd="sng" algn="ctr">
                <a:solidFill>
                  <a:srgbClr val="FF0000"/>
                </a:solidFill>
                <a:prstDash val="solid"/>
                <a:miter lim="800000"/>
              </a:ln>
              <a:effectLst/>
            </p:spPr>
          </p:cxnSp>
          <p:sp>
            <p:nvSpPr>
              <p:cNvPr id="305" name="Oval 304">
                <a:extLst>
                  <a:ext uri="{FF2B5EF4-FFF2-40B4-BE49-F238E27FC236}">
                    <a16:creationId xmlns:a16="http://schemas.microsoft.com/office/drawing/2014/main" id="{9686576D-5EBA-4DC1-9F9A-A2DBCE68B3C2}"/>
                  </a:ext>
                </a:extLst>
              </p:cNvPr>
              <p:cNvSpPr/>
              <p:nvPr/>
            </p:nvSpPr>
            <p:spPr>
              <a:xfrm>
                <a:off x="6211185" y="4800288"/>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6" name="Oval 305">
                <a:extLst>
                  <a:ext uri="{FF2B5EF4-FFF2-40B4-BE49-F238E27FC236}">
                    <a16:creationId xmlns:a16="http://schemas.microsoft.com/office/drawing/2014/main" id="{88D4C163-5D4E-466C-92FB-2F1879893D93}"/>
                  </a:ext>
                </a:extLst>
              </p:cNvPr>
              <p:cNvSpPr/>
              <p:nvPr/>
            </p:nvSpPr>
            <p:spPr>
              <a:xfrm>
                <a:off x="6331764" y="4828394"/>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7" name="Oval 306">
                <a:extLst>
                  <a:ext uri="{FF2B5EF4-FFF2-40B4-BE49-F238E27FC236}">
                    <a16:creationId xmlns:a16="http://schemas.microsoft.com/office/drawing/2014/main" id="{8AC84C07-5778-43B3-9180-14761CC352F2}"/>
                  </a:ext>
                </a:extLst>
              </p:cNvPr>
              <p:cNvSpPr/>
              <p:nvPr/>
            </p:nvSpPr>
            <p:spPr>
              <a:xfrm>
                <a:off x="6325371" y="4768130"/>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8" name="Oval 307">
                <a:extLst>
                  <a:ext uri="{FF2B5EF4-FFF2-40B4-BE49-F238E27FC236}">
                    <a16:creationId xmlns:a16="http://schemas.microsoft.com/office/drawing/2014/main" id="{C7B070C3-7556-4599-97E5-94572EBA8A09}"/>
                  </a:ext>
                </a:extLst>
              </p:cNvPr>
              <p:cNvSpPr/>
              <p:nvPr/>
            </p:nvSpPr>
            <p:spPr>
              <a:xfrm>
                <a:off x="5207091" y="473072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9E8311D4-CA85-4D46-9716-78388D60A125}"/>
                  </a:ext>
                </a:extLst>
              </p:cNvPr>
              <p:cNvSpPr/>
              <p:nvPr/>
            </p:nvSpPr>
            <p:spPr>
              <a:xfrm>
                <a:off x="5336404" y="4865003"/>
                <a:ext cx="61174" cy="64394"/>
              </a:xfrm>
              <a:prstGeom prst="ellipse">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0" name="Teardrop 309">
                <a:extLst>
                  <a:ext uri="{FF2B5EF4-FFF2-40B4-BE49-F238E27FC236}">
                    <a16:creationId xmlns:a16="http://schemas.microsoft.com/office/drawing/2014/main" id="{9F13F3AD-D5F7-48B5-B4C3-62F11180F2DD}"/>
                  </a:ext>
                </a:extLst>
              </p:cNvPr>
              <p:cNvSpPr/>
              <p:nvPr/>
            </p:nvSpPr>
            <p:spPr>
              <a:xfrm rot="8096855">
                <a:off x="6442100" y="4718869"/>
                <a:ext cx="222369" cy="221518"/>
              </a:xfrm>
              <a:prstGeom prst="teardrop">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1" name="Straight Connector 310">
                <a:extLst>
                  <a:ext uri="{FF2B5EF4-FFF2-40B4-BE49-F238E27FC236}">
                    <a16:creationId xmlns:a16="http://schemas.microsoft.com/office/drawing/2014/main" id="{6BCE4798-7E83-4F00-93D3-D7AC6557A1A9}"/>
                  </a:ext>
                </a:extLst>
              </p:cNvPr>
              <p:cNvCxnSpPr>
                <a:cxnSpLocks/>
                <a:stCxn id="310" idx="3"/>
                <a:endCxn id="310" idx="7"/>
              </p:cNvCxnSpPr>
              <p:nvPr/>
            </p:nvCxnSpPr>
            <p:spPr>
              <a:xfrm flipH="1">
                <a:off x="6553127" y="4718656"/>
                <a:ext cx="269" cy="267910"/>
              </a:xfrm>
              <a:prstGeom prst="line">
                <a:avLst/>
              </a:prstGeom>
              <a:noFill/>
              <a:ln w="19050" cap="flat" cmpd="sng" algn="ctr">
                <a:solidFill>
                  <a:srgbClr val="7030A0"/>
                </a:solidFill>
                <a:prstDash val="solid"/>
                <a:miter lim="800000"/>
              </a:ln>
              <a:effectLst/>
            </p:spPr>
          </p:cxnSp>
          <p:sp>
            <p:nvSpPr>
              <p:cNvPr id="312" name="Oval 311">
                <a:extLst>
                  <a:ext uri="{FF2B5EF4-FFF2-40B4-BE49-F238E27FC236}">
                    <a16:creationId xmlns:a16="http://schemas.microsoft.com/office/drawing/2014/main" id="{6ED35409-BDCA-4210-B0BF-3A6CFFFA91D7}"/>
                  </a:ext>
                </a:extLst>
              </p:cNvPr>
              <p:cNvSpPr/>
              <p:nvPr/>
            </p:nvSpPr>
            <p:spPr>
              <a:xfrm>
                <a:off x="6473625" y="4804151"/>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3" name="Teardrop 312">
                <a:extLst>
                  <a:ext uri="{FF2B5EF4-FFF2-40B4-BE49-F238E27FC236}">
                    <a16:creationId xmlns:a16="http://schemas.microsoft.com/office/drawing/2014/main" id="{40D32C8B-8294-4FCF-9281-887AB17F6F4F}"/>
                  </a:ext>
                </a:extLst>
              </p:cNvPr>
              <p:cNvSpPr/>
              <p:nvPr/>
            </p:nvSpPr>
            <p:spPr>
              <a:xfrm rot="8096855">
                <a:off x="6744370" y="4703596"/>
                <a:ext cx="222369" cy="221518"/>
              </a:xfrm>
              <a:prstGeom prst="teardrop">
                <a:avLst/>
              </a:prstGeom>
              <a:solidFill>
                <a:sysClr val="window" lastClr="FFFFFF"/>
              </a:solidFill>
              <a:ln w="12700" cap="flat" cmpd="sng" algn="ctr">
                <a:solidFill>
                  <a:srgbClr val="7030A0"/>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14" name="Straight Connector 313">
                <a:extLst>
                  <a:ext uri="{FF2B5EF4-FFF2-40B4-BE49-F238E27FC236}">
                    <a16:creationId xmlns:a16="http://schemas.microsoft.com/office/drawing/2014/main" id="{5579B55D-ABF5-47A8-B636-48B15BB81CB2}"/>
                  </a:ext>
                </a:extLst>
              </p:cNvPr>
              <p:cNvCxnSpPr>
                <a:cxnSpLocks/>
                <a:stCxn id="313" idx="3"/>
                <a:endCxn id="313" idx="7"/>
              </p:cNvCxnSpPr>
              <p:nvPr/>
            </p:nvCxnSpPr>
            <p:spPr>
              <a:xfrm flipH="1">
                <a:off x="6855397" y="4703383"/>
                <a:ext cx="269" cy="267910"/>
              </a:xfrm>
              <a:prstGeom prst="line">
                <a:avLst/>
              </a:prstGeom>
              <a:noFill/>
              <a:ln w="19050" cap="flat" cmpd="sng" algn="ctr">
                <a:solidFill>
                  <a:srgbClr val="7030A0"/>
                </a:solidFill>
                <a:prstDash val="solid"/>
                <a:miter lim="800000"/>
              </a:ln>
              <a:effectLst/>
            </p:spPr>
          </p:cxnSp>
          <p:sp>
            <p:nvSpPr>
              <p:cNvPr id="315" name="Oval 314">
                <a:extLst>
                  <a:ext uri="{FF2B5EF4-FFF2-40B4-BE49-F238E27FC236}">
                    <a16:creationId xmlns:a16="http://schemas.microsoft.com/office/drawing/2014/main" id="{0E518949-F88C-4FDF-9518-2AC7C2154AF6}"/>
                  </a:ext>
                </a:extLst>
              </p:cNvPr>
              <p:cNvSpPr/>
              <p:nvPr/>
            </p:nvSpPr>
            <p:spPr>
              <a:xfrm>
                <a:off x="6887841" y="4772468"/>
                <a:ext cx="34289" cy="40013"/>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6" name="Oval 315">
                <a:extLst>
                  <a:ext uri="{FF2B5EF4-FFF2-40B4-BE49-F238E27FC236}">
                    <a16:creationId xmlns:a16="http://schemas.microsoft.com/office/drawing/2014/main" id="{1D997202-2359-47C8-BFE5-4D4D3CC5A6E2}"/>
                  </a:ext>
                </a:extLst>
              </p:cNvPr>
              <p:cNvSpPr/>
              <p:nvPr/>
            </p:nvSpPr>
            <p:spPr>
              <a:xfrm>
                <a:off x="6887841" y="4844164"/>
                <a:ext cx="34289" cy="40013"/>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319" name="TextBox 318">
            <a:extLst>
              <a:ext uri="{FF2B5EF4-FFF2-40B4-BE49-F238E27FC236}">
                <a16:creationId xmlns:a16="http://schemas.microsoft.com/office/drawing/2014/main" id="{4B240E49-1A0C-4E1A-A3B7-68D86FBDCBB5}"/>
              </a:ext>
            </a:extLst>
          </p:cNvPr>
          <p:cNvSpPr txBox="1"/>
          <p:nvPr/>
        </p:nvSpPr>
        <p:spPr>
          <a:xfrm>
            <a:off x="2362214" y="5761394"/>
            <a:ext cx="4346491" cy="332527"/>
          </a:xfrm>
          <a:prstGeom prst="rect">
            <a:avLst/>
          </a:prstGeom>
          <a:noFill/>
        </p:spPr>
        <p:txBody>
          <a:bodyPr wrap="square" rtlCol="0">
            <a:spAutoFit/>
          </a:bodyPr>
          <a:lstStyle/>
          <a:p>
            <a:pPr algn="l"/>
            <a:r>
              <a:rPr lang="en-IN" sz="2800" dirty="0">
                <a:solidFill>
                  <a:srgbClr val="FF0000"/>
                </a:solidFill>
                <a:latin typeface="Calibri" panose="020F0502020204030204" pitchFamily="34" charset="0"/>
                <a:cs typeface="Calibri" panose="020F0502020204030204" pitchFamily="34" charset="0"/>
              </a:rPr>
              <a:t>What to do with balloons?</a:t>
            </a:r>
          </a:p>
        </p:txBody>
      </p:sp>
      <p:grpSp>
        <p:nvGrpSpPr>
          <p:cNvPr id="5" name="Group 4">
            <a:extLst>
              <a:ext uri="{FF2B5EF4-FFF2-40B4-BE49-F238E27FC236}">
                <a16:creationId xmlns:a16="http://schemas.microsoft.com/office/drawing/2014/main" id="{D027E0AC-2ED5-4828-9AB5-2345BD3B0C95}"/>
              </a:ext>
            </a:extLst>
          </p:cNvPr>
          <p:cNvGrpSpPr/>
          <p:nvPr/>
        </p:nvGrpSpPr>
        <p:grpSpPr>
          <a:xfrm>
            <a:off x="2352709" y="1934826"/>
            <a:ext cx="1343976" cy="434352"/>
            <a:chOff x="2352709" y="1934826"/>
            <a:chExt cx="1343976" cy="434352"/>
          </a:xfrm>
        </p:grpSpPr>
        <p:sp>
          <p:nvSpPr>
            <p:cNvPr id="60" name="TextBox 59">
              <a:extLst>
                <a:ext uri="{FF2B5EF4-FFF2-40B4-BE49-F238E27FC236}">
                  <a16:creationId xmlns:a16="http://schemas.microsoft.com/office/drawing/2014/main" id="{FDAE4CBB-DA01-4988-B3E8-D5DC96C4A23C}"/>
                </a:ext>
              </a:extLst>
            </p:cNvPr>
            <p:cNvSpPr txBox="1"/>
            <p:nvPr/>
          </p:nvSpPr>
          <p:spPr>
            <a:xfrm>
              <a:off x="3070203" y="2050429"/>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61" name="Picture 60" descr="\documentclass{article}&#10;\usepackage{amsmath}&#10;\pagestyle{empty}&#10;\begin{document}&#10;&#10;$\rangle$&#10;&#10;&#10;\end{document}" title="IguanaTex Bitmap Display">
              <a:extLst>
                <a:ext uri="{FF2B5EF4-FFF2-40B4-BE49-F238E27FC236}">
                  <a16:creationId xmlns:a16="http://schemas.microsoft.com/office/drawing/2014/main" id="{C5D85348-9B5A-4C0F-AA48-2ACFFE27F7F0}"/>
                </a:ext>
              </a:extLst>
            </p:cNvPr>
            <p:cNvPicPr>
              <a:picLocks noChangeAspect="1"/>
            </p:cNvPicPr>
            <p:nvPr>
              <p:custDataLst>
                <p:tags r:id="rId23"/>
              </p:custDataLst>
            </p:nvPr>
          </p:nvPicPr>
          <p:blipFill>
            <a:blip r:embed="rId35" cstate="print">
              <a:extLst>
                <a:ext uri="{28A0092B-C50C-407E-A947-70E740481C1C}">
                  <a14:useLocalDpi xmlns:a14="http://schemas.microsoft.com/office/drawing/2010/main" val="0"/>
                </a:ext>
              </a:extLst>
            </a:blip>
            <a:stretch>
              <a:fillRect/>
            </a:stretch>
          </p:blipFill>
          <p:spPr>
            <a:xfrm>
              <a:off x="3657600" y="2153618"/>
              <a:ext cx="39085" cy="171772"/>
            </a:xfrm>
            <a:prstGeom prst="rect">
              <a:avLst/>
            </a:prstGeom>
          </p:spPr>
        </p:pic>
        <p:pic>
          <p:nvPicPr>
            <p:cNvPr id="62" name="Picture 61" descr="\documentclass{article}&#10;\usepackage{amsmath}&#10;\pagestyle{empty}&#10;\begin{document}&#10;&#10;&#10;$\langle$&#10;&#10;\end{document}" title="IguanaTex Bitmap Display">
              <a:extLst>
                <a:ext uri="{FF2B5EF4-FFF2-40B4-BE49-F238E27FC236}">
                  <a16:creationId xmlns:a16="http://schemas.microsoft.com/office/drawing/2014/main" id="{9DB1D109-D235-4E21-98EE-A7425BB0B5AF}"/>
                </a:ext>
              </a:extLst>
            </p:cNvPr>
            <p:cNvPicPr>
              <a:picLocks noChangeAspect="1"/>
            </p:cNvPicPr>
            <p:nvPr>
              <p:custDataLst>
                <p:tags r:id="rId24"/>
              </p:custDataLst>
            </p:nvPr>
          </p:nvPicPr>
          <p:blipFill>
            <a:blip r:embed="rId36" cstate="print">
              <a:extLst>
                <a:ext uri="{28A0092B-C50C-407E-A947-70E740481C1C}">
                  <a14:useLocalDpi xmlns:a14="http://schemas.microsoft.com/office/drawing/2010/main" val="0"/>
                </a:ext>
              </a:extLst>
            </a:blip>
            <a:stretch>
              <a:fillRect/>
            </a:stretch>
          </p:blipFill>
          <p:spPr>
            <a:xfrm>
              <a:off x="2876164" y="2135686"/>
              <a:ext cx="39085" cy="171772"/>
            </a:xfrm>
            <a:prstGeom prst="rect">
              <a:avLst/>
            </a:prstGeom>
          </p:spPr>
        </p:pic>
        <p:sp>
          <p:nvSpPr>
            <p:cNvPr id="63" name="TextBox 62">
              <a:extLst>
                <a:ext uri="{FF2B5EF4-FFF2-40B4-BE49-F238E27FC236}">
                  <a16:creationId xmlns:a16="http://schemas.microsoft.com/office/drawing/2014/main" id="{7663050E-B424-4464-9C2A-B1EDAA8B1CF7}"/>
                </a:ext>
              </a:extLst>
            </p:cNvPr>
            <p:cNvSpPr txBox="1"/>
            <p:nvPr/>
          </p:nvSpPr>
          <p:spPr>
            <a:xfrm>
              <a:off x="2888111" y="2067104"/>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kern="0" baseline="-25000" dirty="0">
                  <a:solidFill>
                    <a:prstClr val="black"/>
                  </a:solidFill>
                  <a:latin typeface="Calibri" panose="020F0502020204030204"/>
                </a:rPr>
                <a:t>4</a:t>
              </a:r>
              <a:endParaRPr kumimoji="0" lang="en-IN" sz="1350" b="0" i="0" u="none" strike="noStrike" kern="0" cap="none" spc="0" normalizeH="0" baseline="-25000" noProof="0" dirty="0">
                <a:ln>
                  <a:noFill/>
                </a:ln>
                <a:solidFill>
                  <a:prstClr val="black"/>
                </a:solidFill>
                <a:effectLst/>
                <a:uLnTx/>
                <a:uFillTx/>
                <a:latin typeface="Calibri" panose="020F0502020204030204"/>
              </a:endParaRPr>
            </a:p>
          </p:txBody>
        </p:sp>
        <p:grpSp>
          <p:nvGrpSpPr>
            <p:cNvPr id="64" name="Group 63">
              <a:extLst>
                <a:ext uri="{FF2B5EF4-FFF2-40B4-BE49-F238E27FC236}">
                  <a16:creationId xmlns:a16="http://schemas.microsoft.com/office/drawing/2014/main" id="{0ED00EAF-86E5-4270-9CC1-957A0387F01E}"/>
                </a:ext>
              </a:extLst>
            </p:cNvPr>
            <p:cNvGrpSpPr/>
            <p:nvPr/>
          </p:nvGrpSpPr>
          <p:grpSpPr>
            <a:xfrm>
              <a:off x="3298281" y="2162627"/>
              <a:ext cx="299150" cy="156707"/>
              <a:chOff x="4741416" y="2600940"/>
              <a:chExt cx="299150" cy="156707"/>
            </a:xfrm>
          </p:grpSpPr>
          <p:sp>
            <p:nvSpPr>
              <p:cNvPr id="65" name="Oval 64">
                <a:extLst>
                  <a:ext uri="{FF2B5EF4-FFF2-40B4-BE49-F238E27FC236}">
                    <a16:creationId xmlns:a16="http://schemas.microsoft.com/office/drawing/2014/main" id="{B480B817-E1E9-487C-8E96-184AEC748ED7}"/>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A1214C14-B37D-4671-AE69-180AA95DBE66}"/>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72C88A3B-A2DF-4AD0-A024-827E113EBEDC}"/>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B2370FE7-F20B-4C91-ABF4-0B3702E5E021}"/>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92" name="Picture 191" descr="\documentclass{article}&#10;\usepackage{amsmath}&#10;\pagestyle{empty}&#10;\begin{document}&#10;&#10;$\xrightarrow{*}$&#10;&#10;&#10;\end{document}" title="IguanaTex Bitmap Display">
              <a:extLst>
                <a:ext uri="{FF2B5EF4-FFF2-40B4-BE49-F238E27FC236}">
                  <a16:creationId xmlns:a16="http://schemas.microsoft.com/office/drawing/2014/main" id="{58022F35-F246-485F-AF7B-C9B48037611C}"/>
                </a:ext>
              </a:extLst>
            </p:cNvPr>
            <p:cNvPicPr>
              <a:picLocks noChangeAspect="1"/>
            </p:cNvPicPr>
            <p:nvPr>
              <p:custDataLst>
                <p:tags r:id="rId25"/>
              </p:custDataLst>
            </p:nvPr>
          </p:nvPicPr>
          <p:blipFill>
            <a:blip r:embed="rId39" cstate="print">
              <a:extLst>
                <a:ext uri="{28A0092B-C50C-407E-A947-70E740481C1C}">
                  <a14:useLocalDpi xmlns:a14="http://schemas.microsoft.com/office/drawing/2010/main" val="0"/>
                </a:ext>
              </a:extLst>
            </a:blip>
            <a:stretch>
              <a:fillRect/>
            </a:stretch>
          </p:blipFill>
          <p:spPr>
            <a:xfrm>
              <a:off x="2352709" y="1934826"/>
              <a:ext cx="472418" cy="434352"/>
            </a:xfrm>
            <a:prstGeom prst="rect">
              <a:avLst/>
            </a:prstGeom>
          </p:spPr>
        </p:pic>
      </p:grpSp>
      <p:grpSp>
        <p:nvGrpSpPr>
          <p:cNvPr id="14" name="Group 13">
            <a:extLst>
              <a:ext uri="{FF2B5EF4-FFF2-40B4-BE49-F238E27FC236}">
                <a16:creationId xmlns:a16="http://schemas.microsoft.com/office/drawing/2014/main" id="{E1720E5D-0D1C-460C-88EC-E54B545DFA25}"/>
              </a:ext>
            </a:extLst>
          </p:cNvPr>
          <p:cNvGrpSpPr/>
          <p:nvPr/>
        </p:nvGrpSpPr>
        <p:grpSpPr>
          <a:xfrm>
            <a:off x="5210888" y="1938282"/>
            <a:ext cx="1341854" cy="468614"/>
            <a:chOff x="5210888" y="1938282"/>
            <a:chExt cx="1341854" cy="468614"/>
          </a:xfrm>
        </p:grpSpPr>
        <p:pic>
          <p:nvPicPr>
            <p:cNvPr id="194" name="Picture 193" descr="\documentclass{article}&#10;\usepackage{amsmath}&#10;\pagestyle{empty}&#10;\begin{document}&#10;&#10;$\xrightarrow{*}$&#10;&#10;&#10;\end{document}" title="IguanaTex Bitmap Display">
              <a:extLst>
                <a:ext uri="{FF2B5EF4-FFF2-40B4-BE49-F238E27FC236}">
                  <a16:creationId xmlns:a16="http://schemas.microsoft.com/office/drawing/2014/main" id="{9D522978-7546-4364-99D5-8E9B2B7F88ED}"/>
                </a:ext>
              </a:extLst>
            </p:cNvPr>
            <p:cNvPicPr>
              <a:picLocks noChangeAspect="1"/>
            </p:cNvPicPr>
            <p:nvPr>
              <p:custDataLst>
                <p:tags r:id="rId20"/>
              </p:custDataLst>
            </p:nvPr>
          </p:nvPicPr>
          <p:blipFill>
            <a:blip r:embed="rId39" cstate="print">
              <a:extLst>
                <a:ext uri="{28A0092B-C50C-407E-A947-70E740481C1C}">
                  <a14:useLocalDpi xmlns:a14="http://schemas.microsoft.com/office/drawing/2010/main" val="0"/>
                </a:ext>
              </a:extLst>
            </a:blip>
            <a:stretch>
              <a:fillRect/>
            </a:stretch>
          </p:blipFill>
          <p:spPr>
            <a:xfrm>
              <a:off x="5210888" y="1938282"/>
              <a:ext cx="472418" cy="434352"/>
            </a:xfrm>
            <a:prstGeom prst="rect">
              <a:avLst/>
            </a:prstGeom>
          </p:spPr>
        </p:pic>
        <p:sp>
          <p:nvSpPr>
            <p:cNvPr id="84" name="TextBox 83">
              <a:extLst>
                <a:ext uri="{FF2B5EF4-FFF2-40B4-BE49-F238E27FC236}">
                  <a16:creationId xmlns:a16="http://schemas.microsoft.com/office/drawing/2014/main" id="{60A44497-8757-49A2-A0A9-FF5823973A45}"/>
                </a:ext>
              </a:extLst>
            </p:cNvPr>
            <p:cNvSpPr txBox="1"/>
            <p:nvPr/>
          </p:nvSpPr>
          <p:spPr>
            <a:xfrm>
              <a:off x="5926260" y="2090139"/>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85" name="Picture 84" descr="\documentclass{article}&#10;\usepackage{amsmath}&#10;\pagestyle{empty}&#10;\begin{document}&#10;&#10;$\rangle$&#10;&#10;&#10;\end{document}" title="IguanaTex Bitmap Display">
              <a:extLst>
                <a:ext uri="{FF2B5EF4-FFF2-40B4-BE49-F238E27FC236}">
                  <a16:creationId xmlns:a16="http://schemas.microsoft.com/office/drawing/2014/main" id="{E5C4608C-E5E6-41E5-81F6-0FF1899A8AFC}"/>
                </a:ext>
              </a:extLst>
            </p:cNvPr>
            <p:cNvPicPr>
              <a:picLocks noChangeAspect="1"/>
            </p:cNvPicPr>
            <p:nvPr>
              <p:custDataLst>
                <p:tags r:id="rId21"/>
              </p:custDataLst>
            </p:nvPr>
          </p:nvPicPr>
          <p:blipFill>
            <a:blip r:embed="rId35" cstate="print">
              <a:extLst>
                <a:ext uri="{28A0092B-C50C-407E-A947-70E740481C1C}">
                  <a14:useLocalDpi xmlns:a14="http://schemas.microsoft.com/office/drawing/2010/main" val="0"/>
                </a:ext>
              </a:extLst>
            </a:blip>
            <a:stretch>
              <a:fillRect/>
            </a:stretch>
          </p:blipFill>
          <p:spPr>
            <a:xfrm>
              <a:off x="6513657" y="2193328"/>
              <a:ext cx="39085" cy="171772"/>
            </a:xfrm>
            <a:prstGeom prst="rect">
              <a:avLst/>
            </a:prstGeom>
          </p:spPr>
        </p:pic>
        <p:pic>
          <p:nvPicPr>
            <p:cNvPr id="86" name="Picture 85" descr="\documentclass{article}&#10;\usepackage{amsmath}&#10;\pagestyle{empty}&#10;\begin{document}&#10;&#10;&#10;$\langle$&#10;&#10;\end{document}" title="IguanaTex Bitmap Display">
              <a:extLst>
                <a:ext uri="{FF2B5EF4-FFF2-40B4-BE49-F238E27FC236}">
                  <a16:creationId xmlns:a16="http://schemas.microsoft.com/office/drawing/2014/main" id="{1865CA50-D7D8-438F-93CF-9FB252F0AF86}"/>
                </a:ext>
              </a:extLst>
            </p:cNvPr>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5732221" y="2175396"/>
              <a:ext cx="39085" cy="171772"/>
            </a:xfrm>
            <a:prstGeom prst="rect">
              <a:avLst/>
            </a:prstGeom>
          </p:spPr>
        </p:pic>
        <p:sp>
          <p:nvSpPr>
            <p:cNvPr id="87" name="TextBox 86">
              <a:extLst>
                <a:ext uri="{FF2B5EF4-FFF2-40B4-BE49-F238E27FC236}">
                  <a16:creationId xmlns:a16="http://schemas.microsoft.com/office/drawing/2014/main" id="{8E741829-DBC6-4B7D-9898-A61A7EDBA9BE}"/>
                </a:ext>
              </a:extLst>
            </p:cNvPr>
            <p:cNvSpPr txBox="1"/>
            <p:nvPr/>
          </p:nvSpPr>
          <p:spPr>
            <a:xfrm>
              <a:off x="5744168" y="2106814"/>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3</a:t>
              </a:r>
            </a:p>
          </p:txBody>
        </p:sp>
        <p:grpSp>
          <p:nvGrpSpPr>
            <p:cNvPr id="88" name="Group 87">
              <a:extLst>
                <a:ext uri="{FF2B5EF4-FFF2-40B4-BE49-F238E27FC236}">
                  <a16:creationId xmlns:a16="http://schemas.microsoft.com/office/drawing/2014/main" id="{A073AC26-2EE8-4E81-BAB2-4BA0977966B3}"/>
                </a:ext>
              </a:extLst>
            </p:cNvPr>
            <p:cNvGrpSpPr/>
            <p:nvPr/>
          </p:nvGrpSpPr>
          <p:grpSpPr>
            <a:xfrm>
              <a:off x="6154338" y="2106814"/>
              <a:ext cx="299150" cy="252230"/>
              <a:chOff x="4741416" y="2505417"/>
              <a:chExt cx="299150" cy="252230"/>
            </a:xfrm>
          </p:grpSpPr>
          <p:sp>
            <p:nvSpPr>
              <p:cNvPr id="89" name="Oval 88">
                <a:extLst>
                  <a:ext uri="{FF2B5EF4-FFF2-40B4-BE49-F238E27FC236}">
                    <a16:creationId xmlns:a16="http://schemas.microsoft.com/office/drawing/2014/main" id="{E47A8E03-BACE-4DA8-99E1-CAC1CE4BFA7B}"/>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10F98307-9D34-474B-B362-4A3E68794460}"/>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7E6F2EEC-9C9E-412B-88B0-929CF69EE072}"/>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AA6CA9AD-D7F9-4BFD-A8EB-FFDCC9AB763C}"/>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B890D084-A958-4B40-A310-2F6EFC9A81F7}"/>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FC2BCEAF-7325-402B-AD1D-0FCCF9DE5BB2}"/>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7" name="Oval 96">
              <a:extLst>
                <a:ext uri="{FF2B5EF4-FFF2-40B4-BE49-F238E27FC236}">
                  <a16:creationId xmlns:a16="http://schemas.microsoft.com/office/drawing/2014/main" id="{626F0083-5B71-4981-BC25-E50602E185BB}"/>
                </a:ext>
              </a:extLst>
            </p:cNvPr>
            <p:cNvSpPr/>
            <p:nvPr/>
          </p:nvSpPr>
          <p:spPr>
            <a:xfrm>
              <a:off x="6388546" y="2187206"/>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20031050-5D10-49E4-B6AC-809D9215BED1}"/>
              </a:ext>
            </a:extLst>
          </p:cNvPr>
          <p:cNvGrpSpPr/>
          <p:nvPr/>
        </p:nvGrpSpPr>
        <p:grpSpPr>
          <a:xfrm>
            <a:off x="6621221" y="1955369"/>
            <a:ext cx="1035676" cy="434352"/>
            <a:chOff x="6621221" y="1955369"/>
            <a:chExt cx="1035676" cy="434352"/>
          </a:xfrm>
        </p:grpSpPr>
        <p:pic>
          <p:nvPicPr>
            <p:cNvPr id="99" name="Picture 98" descr="\documentclass{article}&#10;\usepackage{amsmath}&#10;\pagestyle{empty}&#10;\begin{document}&#10;&#10;$\ldots$&#10;&#10;&#10;\end{document}" title="IguanaTex Bitmap Display">
              <a:extLst>
                <a:ext uri="{FF2B5EF4-FFF2-40B4-BE49-F238E27FC236}">
                  <a16:creationId xmlns:a16="http://schemas.microsoft.com/office/drawing/2014/main" id="{E58B973E-0A51-4747-AA2F-5288E506D993}"/>
                </a:ext>
              </a:extLst>
            </p:cNvPr>
            <p:cNvPicPr>
              <a:picLocks noChangeAspect="1"/>
            </p:cNvPicPr>
            <p:nvPr>
              <p:custDataLst>
                <p:tags r:id="rId18"/>
              </p:custDataLst>
            </p:nvPr>
          </p:nvPicPr>
          <p:blipFill>
            <a:blip r:embed="rId40" cstate="print">
              <a:extLst>
                <a:ext uri="{28A0092B-C50C-407E-A947-70E740481C1C}">
                  <a14:useLocalDpi xmlns:a14="http://schemas.microsoft.com/office/drawing/2010/main" val="0"/>
                </a:ext>
              </a:extLst>
            </a:blip>
            <a:stretch>
              <a:fillRect/>
            </a:stretch>
          </p:blipFill>
          <p:spPr>
            <a:xfrm>
              <a:off x="7229344" y="2258388"/>
              <a:ext cx="427553" cy="46362"/>
            </a:xfrm>
            <a:prstGeom prst="rect">
              <a:avLst/>
            </a:prstGeom>
          </p:spPr>
        </p:pic>
        <p:pic>
          <p:nvPicPr>
            <p:cNvPr id="195" name="Picture 194" descr="\documentclass{article}&#10;\usepackage{amsmath}&#10;\pagestyle{empty}&#10;\begin{document}&#10;&#10;$\xrightarrow{*}$&#10;&#10;&#10;\end{document}" title="IguanaTex Bitmap Display">
              <a:extLst>
                <a:ext uri="{FF2B5EF4-FFF2-40B4-BE49-F238E27FC236}">
                  <a16:creationId xmlns:a16="http://schemas.microsoft.com/office/drawing/2014/main" id="{4B29E09C-5772-42D8-8C86-AF3AAD1FAA61}"/>
                </a:ext>
              </a:extLst>
            </p:cNvPr>
            <p:cNvPicPr>
              <a:picLocks noChangeAspect="1"/>
            </p:cNvPicPr>
            <p:nvPr>
              <p:custDataLst>
                <p:tags r:id="rId19"/>
              </p:custDataLst>
            </p:nvPr>
          </p:nvPicPr>
          <p:blipFill>
            <a:blip r:embed="rId39" cstate="print">
              <a:extLst>
                <a:ext uri="{28A0092B-C50C-407E-A947-70E740481C1C}">
                  <a14:useLocalDpi xmlns:a14="http://schemas.microsoft.com/office/drawing/2010/main" val="0"/>
                </a:ext>
              </a:extLst>
            </a:blip>
            <a:stretch>
              <a:fillRect/>
            </a:stretch>
          </p:blipFill>
          <p:spPr>
            <a:xfrm>
              <a:off x="6621221" y="1955369"/>
              <a:ext cx="472418" cy="434352"/>
            </a:xfrm>
            <a:prstGeom prst="rect">
              <a:avLst/>
            </a:prstGeom>
          </p:spPr>
        </p:pic>
      </p:grpSp>
      <p:grpSp>
        <p:nvGrpSpPr>
          <p:cNvPr id="12" name="Group 11">
            <a:extLst>
              <a:ext uri="{FF2B5EF4-FFF2-40B4-BE49-F238E27FC236}">
                <a16:creationId xmlns:a16="http://schemas.microsoft.com/office/drawing/2014/main" id="{BA75AB44-D398-4093-9FA2-2E5F7835E7FF}"/>
              </a:ext>
            </a:extLst>
          </p:cNvPr>
          <p:cNvGrpSpPr/>
          <p:nvPr/>
        </p:nvGrpSpPr>
        <p:grpSpPr>
          <a:xfrm>
            <a:off x="3952186" y="4073615"/>
            <a:ext cx="4242216" cy="580060"/>
            <a:chOff x="3952186" y="4073615"/>
            <a:chExt cx="4242216" cy="580060"/>
          </a:xfrm>
        </p:grpSpPr>
        <p:sp>
          <p:nvSpPr>
            <p:cNvPr id="191" name="TextBox 190">
              <a:extLst>
                <a:ext uri="{FF2B5EF4-FFF2-40B4-BE49-F238E27FC236}">
                  <a16:creationId xmlns:a16="http://schemas.microsoft.com/office/drawing/2014/main" id="{1555D346-9702-4AE8-890F-68F69EE21977}"/>
                </a:ext>
              </a:extLst>
            </p:cNvPr>
            <p:cNvSpPr txBox="1"/>
            <p:nvPr/>
          </p:nvSpPr>
          <p:spPr>
            <a:xfrm>
              <a:off x="5012040" y="4389757"/>
              <a:ext cx="3182362" cy="263918"/>
            </a:xfrm>
            <a:prstGeom prst="rect">
              <a:avLst/>
            </a:prstGeom>
            <a:noFill/>
          </p:spPr>
          <p:txBody>
            <a:bodyPr wrap="square" rtlCol="0">
              <a:spAutoFit/>
            </a:bodyPr>
            <a:lstStyle/>
            <a:p>
              <a:pPr algn="l"/>
              <a:r>
                <a:rPr lang="en-IN" dirty="0">
                  <a:latin typeface="Calibri" panose="020F0502020204030204" pitchFamily="34" charset="0"/>
                  <a:cs typeface="Calibri" panose="020F0502020204030204" pitchFamily="34" charset="0"/>
                </a:rPr>
                <a:t>Infinite Unrolling</a:t>
              </a:r>
            </a:p>
          </p:txBody>
        </p:sp>
        <p:pic>
          <p:nvPicPr>
            <p:cNvPr id="346" name="Picture 345" descr="\documentclass{article}&#10;\usepackage{amsmath}&#10;\pagestyle{empty}&#10;\begin{document}&#10;&#10;&#10;$\underbrace{}$&#10;&#10;\end{document}" title="IguanaTex Bitmap Display">
              <a:extLst>
                <a:ext uri="{FF2B5EF4-FFF2-40B4-BE49-F238E27FC236}">
                  <a16:creationId xmlns:a16="http://schemas.microsoft.com/office/drawing/2014/main" id="{3C5081A1-3E4E-4A82-A71C-9D79C9C62AFE}"/>
                </a:ext>
              </a:extLst>
            </p:cNvPr>
            <p:cNvPicPr>
              <a:picLocks noChangeAspect="1"/>
            </p:cNvPicPr>
            <p:nvPr>
              <p:custDataLst>
                <p:tags r:id="rId17"/>
              </p:custDataLst>
            </p:nvPr>
          </p:nvPicPr>
          <p:blipFill>
            <a:blip r:embed="rId37">
              <a:extLst>
                <a:ext uri="{28A0092B-C50C-407E-A947-70E740481C1C}">
                  <a14:useLocalDpi xmlns:a14="http://schemas.microsoft.com/office/drawing/2010/main" val="0"/>
                </a:ext>
              </a:extLst>
            </a:blip>
            <a:stretch>
              <a:fillRect/>
            </a:stretch>
          </p:blipFill>
          <p:spPr>
            <a:xfrm>
              <a:off x="3952186" y="4073615"/>
              <a:ext cx="3896414" cy="181139"/>
            </a:xfrm>
            <a:prstGeom prst="rect">
              <a:avLst/>
            </a:prstGeom>
          </p:spPr>
        </p:pic>
      </p:grpSp>
      <p:grpSp>
        <p:nvGrpSpPr>
          <p:cNvPr id="22" name="Group 21">
            <a:extLst>
              <a:ext uri="{FF2B5EF4-FFF2-40B4-BE49-F238E27FC236}">
                <a16:creationId xmlns:a16="http://schemas.microsoft.com/office/drawing/2014/main" id="{235B22E9-5473-48E1-A33E-D0F6694A9B89}"/>
              </a:ext>
            </a:extLst>
          </p:cNvPr>
          <p:cNvGrpSpPr/>
          <p:nvPr/>
        </p:nvGrpSpPr>
        <p:grpSpPr>
          <a:xfrm>
            <a:off x="3796998" y="1955282"/>
            <a:ext cx="1344883" cy="431443"/>
            <a:chOff x="3796998" y="1955282"/>
            <a:chExt cx="1344883" cy="431443"/>
          </a:xfrm>
        </p:grpSpPr>
        <p:sp>
          <p:nvSpPr>
            <p:cNvPr id="72" name="TextBox 71">
              <a:extLst>
                <a:ext uri="{FF2B5EF4-FFF2-40B4-BE49-F238E27FC236}">
                  <a16:creationId xmlns:a16="http://schemas.microsoft.com/office/drawing/2014/main" id="{D70B86FC-D9EC-4A3E-8F72-41859B84DFB3}"/>
                </a:ext>
              </a:extLst>
            </p:cNvPr>
            <p:cNvSpPr txBox="1"/>
            <p:nvPr/>
          </p:nvSpPr>
          <p:spPr>
            <a:xfrm>
              <a:off x="4515399" y="2069968"/>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73" name="Picture 72" descr="\documentclass{article}&#10;\usepackage{amsmath}&#10;\pagestyle{empty}&#10;\begin{document}&#10;&#10;$\rangle$&#10;&#10;&#10;\end{document}" title="IguanaTex Bitmap Display">
              <a:extLst>
                <a:ext uri="{FF2B5EF4-FFF2-40B4-BE49-F238E27FC236}">
                  <a16:creationId xmlns:a16="http://schemas.microsoft.com/office/drawing/2014/main" id="{7B43B18D-7035-43EC-B235-122CD52DD81D}"/>
                </a:ext>
              </a:extLst>
            </p:cNvPr>
            <p:cNvPicPr>
              <a:picLocks noChangeAspect="1"/>
            </p:cNvPicPr>
            <p:nvPr>
              <p:custDataLst>
                <p:tags r:id="rId14"/>
              </p:custDataLst>
            </p:nvPr>
          </p:nvPicPr>
          <p:blipFill>
            <a:blip r:embed="rId35" cstate="print">
              <a:extLst>
                <a:ext uri="{28A0092B-C50C-407E-A947-70E740481C1C}">
                  <a14:useLocalDpi xmlns:a14="http://schemas.microsoft.com/office/drawing/2010/main" val="0"/>
                </a:ext>
              </a:extLst>
            </a:blip>
            <a:stretch>
              <a:fillRect/>
            </a:stretch>
          </p:blipFill>
          <p:spPr>
            <a:xfrm>
              <a:off x="5102796" y="2173157"/>
              <a:ext cx="39085" cy="171772"/>
            </a:xfrm>
            <a:prstGeom prst="rect">
              <a:avLst/>
            </a:prstGeom>
          </p:spPr>
        </p:pic>
        <p:pic>
          <p:nvPicPr>
            <p:cNvPr id="74" name="Picture 73" descr="\documentclass{article}&#10;\usepackage{amsmath}&#10;\pagestyle{empty}&#10;\begin{document}&#10;&#10;&#10;$\langle$&#10;&#10;\end{document}" title="IguanaTex Bitmap Display">
              <a:extLst>
                <a:ext uri="{FF2B5EF4-FFF2-40B4-BE49-F238E27FC236}">
                  <a16:creationId xmlns:a16="http://schemas.microsoft.com/office/drawing/2014/main" id="{A288E549-5DE0-440E-8E7B-99ED0745A382}"/>
                </a:ext>
              </a:extLst>
            </p:cNvPr>
            <p:cNvPicPr>
              <a:picLocks noChangeAspect="1"/>
            </p:cNvPicPr>
            <p:nvPr>
              <p:custDataLst>
                <p:tags r:id="rId15"/>
              </p:custDataLst>
            </p:nvPr>
          </p:nvPicPr>
          <p:blipFill>
            <a:blip r:embed="rId36" cstate="print">
              <a:extLst>
                <a:ext uri="{28A0092B-C50C-407E-A947-70E740481C1C}">
                  <a14:useLocalDpi xmlns:a14="http://schemas.microsoft.com/office/drawing/2010/main" val="0"/>
                </a:ext>
              </a:extLst>
            </a:blip>
            <a:stretch>
              <a:fillRect/>
            </a:stretch>
          </p:blipFill>
          <p:spPr>
            <a:xfrm>
              <a:off x="4321360" y="2155225"/>
              <a:ext cx="39085" cy="171772"/>
            </a:xfrm>
            <a:prstGeom prst="rect">
              <a:avLst/>
            </a:prstGeom>
          </p:spPr>
        </p:pic>
        <p:sp>
          <p:nvSpPr>
            <p:cNvPr id="75" name="TextBox 74">
              <a:extLst>
                <a:ext uri="{FF2B5EF4-FFF2-40B4-BE49-F238E27FC236}">
                  <a16:creationId xmlns:a16="http://schemas.microsoft.com/office/drawing/2014/main" id="{917C7527-BC5B-47E8-950F-412173D526E2}"/>
                </a:ext>
              </a:extLst>
            </p:cNvPr>
            <p:cNvSpPr txBox="1"/>
            <p:nvPr/>
          </p:nvSpPr>
          <p:spPr>
            <a:xfrm>
              <a:off x="4333307" y="2086643"/>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4</a:t>
              </a:r>
            </a:p>
          </p:txBody>
        </p:sp>
        <p:grpSp>
          <p:nvGrpSpPr>
            <p:cNvPr id="76" name="Group 75">
              <a:extLst>
                <a:ext uri="{FF2B5EF4-FFF2-40B4-BE49-F238E27FC236}">
                  <a16:creationId xmlns:a16="http://schemas.microsoft.com/office/drawing/2014/main" id="{553E2F70-0F2D-445A-8638-82A7240DC2D3}"/>
                </a:ext>
              </a:extLst>
            </p:cNvPr>
            <p:cNvGrpSpPr/>
            <p:nvPr/>
          </p:nvGrpSpPr>
          <p:grpSpPr>
            <a:xfrm>
              <a:off x="4743477" y="2086643"/>
              <a:ext cx="299150" cy="252230"/>
              <a:chOff x="4741416" y="2505417"/>
              <a:chExt cx="299150" cy="252230"/>
            </a:xfrm>
          </p:grpSpPr>
          <p:sp>
            <p:nvSpPr>
              <p:cNvPr id="77" name="Oval 76">
                <a:extLst>
                  <a:ext uri="{FF2B5EF4-FFF2-40B4-BE49-F238E27FC236}">
                    <a16:creationId xmlns:a16="http://schemas.microsoft.com/office/drawing/2014/main" id="{2F8486D5-53BD-4AC9-B22C-CE260B02A110}"/>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59A16DE2-3C6D-422E-938E-46DC3CF44DAB}"/>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D686C01D-40C1-477E-968F-D91694641F21}"/>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39D112BD-F2E6-460E-B231-73AD51B9F3A9}"/>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021456A1-7DBB-43F8-9568-C33DAA2514C5}"/>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8043AA9C-47AA-45EB-A233-AE058AF51478}"/>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6" name="Oval 95">
              <a:extLst>
                <a:ext uri="{FF2B5EF4-FFF2-40B4-BE49-F238E27FC236}">
                  <a16:creationId xmlns:a16="http://schemas.microsoft.com/office/drawing/2014/main" id="{FE2E0C5F-4525-42DF-B793-D6C896650F74}"/>
                </a:ext>
              </a:extLst>
            </p:cNvPr>
            <p:cNvSpPr/>
            <p:nvPr/>
          </p:nvSpPr>
          <p:spPr>
            <a:xfrm>
              <a:off x="4862499" y="2074617"/>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documentclass{article}&#10;\usepackage{amsmath}&#10;\usepackage{xcolor}&#10;\pagestyle{empty}&#10;\begin{document}&#10;&#10;$\textcolor{red}{\xrightarrow{*}}$&#10;&#10;&#10;\end{document}" title="IguanaTex Bitmap Display">
              <a:extLst>
                <a:ext uri="{FF2B5EF4-FFF2-40B4-BE49-F238E27FC236}">
                  <a16:creationId xmlns:a16="http://schemas.microsoft.com/office/drawing/2014/main" id="{6F0595FA-E622-443B-9AC9-C3EAEF562126}"/>
                </a:ext>
              </a:extLst>
            </p:cNvPr>
            <p:cNvPicPr>
              <a:picLocks noChangeAspect="1"/>
            </p:cNvPicPr>
            <p:nvPr>
              <p:custDataLst>
                <p:tags r:id="rId16"/>
              </p:custDataLst>
            </p:nvPr>
          </p:nvPicPr>
          <p:blipFill>
            <a:blip r:embed="rId41" cstate="print">
              <a:extLst>
                <a:ext uri="{28A0092B-C50C-407E-A947-70E740481C1C}">
                  <a14:useLocalDpi xmlns:a14="http://schemas.microsoft.com/office/drawing/2010/main" val="0"/>
                </a:ext>
              </a:extLst>
            </a:blip>
            <a:stretch>
              <a:fillRect/>
            </a:stretch>
          </p:blipFill>
          <p:spPr>
            <a:xfrm>
              <a:off x="3796998" y="1955282"/>
              <a:ext cx="417124" cy="411635"/>
            </a:xfrm>
            <a:prstGeom prst="rect">
              <a:avLst/>
            </a:prstGeom>
          </p:spPr>
        </p:pic>
      </p:grpSp>
      <p:grpSp>
        <p:nvGrpSpPr>
          <p:cNvPr id="24" name="Group 23">
            <a:extLst>
              <a:ext uri="{FF2B5EF4-FFF2-40B4-BE49-F238E27FC236}">
                <a16:creationId xmlns:a16="http://schemas.microsoft.com/office/drawing/2014/main" id="{F759A1ED-283C-46CB-A2C2-0A092FA7632A}"/>
              </a:ext>
            </a:extLst>
          </p:cNvPr>
          <p:cNvGrpSpPr/>
          <p:nvPr/>
        </p:nvGrpSpPr>
        <p:grpSpPr>
          <a:xfrm>
            <a:off x="1059084" y="3477211"/>
            <a:ext cx="3694081" cy="451899"/>
            <a:chOff x="1059084" y="3477211"/>
            <a:chExt cx="3694081" cy="451899"/>
          </a:xfrm>
        </p:grpSpPr>
        <p:grpSp>
          <p:nvGrpSpPr>
            <p:cNvPr id="196" name="Group 195">
              <a:extLst>
                <a:ext uri="{FF2B5EF4-FFF2-40B4-BE49-F238E27FC236}">
                  <a16:creationId xmlns:a16="http://schemas.microsoft.com/office/drawing/2014/main" id="{9714E473-F96A-409A-A115-B0243A176E3E}"/>
                </a:ext>
              </a:extLst>
            </p:cNvPr>
            <p:cNvGrpSpPr/>
            <p:nvPr/>
          </p:nvGrpSpPr>
          <p:grpSpPr>
            <a:xfrm>
              <a:off x="1059084" y="3590728"/>
              <a:ext cx="820521" cy="316757"/>
              <a:chOff x="1447800" y="2048343"/>
              <a:chExt cx="820521" cy="316757"/>
            </a:xfrm>
          </p:grpSpPr>
          <p:sp>
            <p:nvSpPr>
              <p:cNvPr id="197" name="TextBox 196">
                <a:extLst>
                  <a:ext uri="{FF2B5EF4-FFF2-40B4-BE49-F238E27FC236}">
                    <a16:creationId xmlns:a16="http://schemas.microsoft.com/office/drawing/2014/main" id="{5CDB5D6E-B34B-465E-B171-C5395E33600E}"/>
                  </a:ext>
                </a:extLst>
              </p:cNvPr>
              <p:cNvSpPr txBox="1"/>
              <p:nvPr/>
            </p:nvSpPr>
            <p:spPr>
              <a:xfrm>
                <a:off x="1641839" y="2048343"/>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198" name="Picture 197" descr="\documentclass{article}&#10;\usepackage{amsmath}&#10;\pagestyle{empty}&#10;\begin{document}&#10;&#10;$\rangle$&#10;&#10;&#10;\end{document}" title="IguanaTex Bitmap Display">
                <a:extLst>
                  <a:ext uri="{FF2B5EF4-FFF2-40B4-BE49-F238E27FC236}">
                    <a16:creationId xmlns:a16="http://schemas.microsoft.com/office/drawing/2014/main" id="{10FBA673-FC2B-469C-A6D4-4E659E716ADF}"/>
                  </a:ext>
                </a:extLst>
              </p:cNvPr>
              <p:cNvPicPr>
                <a:picLocks noChangeAspect="1"/>
              </p:cNvPicPr>
              <p:nvPr>
                <p:custDataLst>
                  <p:tags r:id="rId12"/>
                </p:custDataLst>
              </p:nvPr>
            </p:nvPicPr>
            <p:blipFill>
              <a:blip r:embed="rId35" cstate="print">
                <a:extLst>
                  <a:ext uri="{28A0092B-C50C-407E-A947-70E740481C1C}">
                    <a14:useLocalDpi xmlns:a14="http://schemas.microsoft.com/office/drawing/2010/main" val="0"/>
                  </a:ext>
                </a:extLst>
              </a:blip>
              <a:stretch>
                <a:fillRect/>
              </a:stretch>
            </p:blipFill>
            <p:spPr>
              <a:xfrm>
                <a:off x="2229236" y="2151532"/>
                <a:ext cx="39085" cy="171772"/>
              </a:xfrm>
              <a:prstGeom prst="rect">
                <a:avLst/>
              </a:prstGeom>
            </p:spPr>
          </p:pic>
          <p:pic>
            <p:nvPicPr>
              <p:cNvPr id="199" name="Picture 198" descr="\documentclass{article}&#10;\usepackage{amsmath}&#10;\pagestyle{empty}&#10;\begin{document}&#10;&#10;&#10;$\langle$&#10;&#10;\end{document}" title="IguanaTex Bitmap Display">
                <a:extLst>
                  <a:ext uri="{FF2B5EF4-FFF2-40B4-BE49-F238E27FC236}">
                    <a16:creationId xmlns:a16="http://schemas.microsoft.com/office/drawing/2014/main" id="{E0408DF6-95DB-4903-A634-E0957F719ABB}"/>
                  </a:ext>
                </a:extLst>
              </p:cNvPr>
              <p:cNvPicPr>
                <a:picLocks noChangeAspect="1"/>
              </p:cNvPicPr>
              <p:nvPr>
                <p:custDataLst>
                  <p:tags r:id="rId13"/>
                </p:custDataLst>
              </p:nvPr>
            </p:nvPicPr>
            <p:blipFill>
              <a:blip r:embed="rId36" cstate="print">
                <a:extLst>
                  <a:ext uri="{28A0092B-C50C-407E-A947-70E740481C1C}">
                    <a14:useLocalDpi xmlns:a14="http://schemas.microsoft.com/office/drawing/2010/main" val="0"/>
                  </a:ext>
                </a:extLst>
              </a:blip>
              <a:stretch>
                <a:fillRect/>
              </a:stretch>
            </p:blipFill>
            <p:spPr>
              <a:xfrm>
                <a:off x="1447800" y="2133600"/>
                <a:ext cx="39085" cy="171772"/>
              </a:xfrm>
              <a:prstGeom prst="rect">
                <a:avLst/>
              </a:prstGeom>
            </p:spPr>
          </p:pic>
          <p:sp>
            <p:nvSpPr>
              <p:cNvPr id="200" name="TextBox 199">
                <a:extLst>
                  <a:ext uri="{FF2B5EF4-FFF2-40B4-BE49-F238E27FC236}">
                    <a16:creationId xmlns:a16="http://schemas.microsoft.com/office/drawing/2014/main" id="{F6FE478E-3F23-421D-B062-E2FC7FFC3ADB}"/>
                  </a:ext>
                </a:extLst>
              </p:cNvPr>
              <p:cNvSpPr txBox="1"/>
              <p:nvPr/>
            </p:nvSpPr>
            <p:spPr>
              <a:xfrm>
                <a:off x="1459747" y="2065018"/>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1</a:t>
                </a:r>
              </a:p>
            </p:txBody>
          </p:sp>
          <p:grpSp>
            <p:nvGrpSpPr>
              <p:cNvPr id="201" name="Group 200">
                <a:extLst>
                  <a:ext uri="{FF2B5EF4-FFF2-40B4-BE49-F238E27FC236}">
                    <a16:creationId xmlns:a16="http://schemas.microsoft.com/office/drawing/2014/main" id="{1C8E9B8B-2E9B-4670-A1BF-C0461C371524}"/>
                  </a:ext>
                </a:extLst>
              </p:cNvPr>
              <p:cNvGrpSpPr/>
              <p:nvPr/>
            </p:nvGrpSpPr>
            <p:grpSpPr>
              <a:xfrm>
                <a:off x="1869917" y="2065018"/>
                <a:ext cx="299150" cy="252230"/>
                <a:chOff x="4741416" y="2505417"/>
                <a:chExt cx="299150" cy="252230"/>
              </a:xfrm>
            </p:grpSpPr>
            <p:sp>
              <p:nvSpPr>
                <p:cNvPr id="202" name="Oval 201">
                  <a:extLst>
                    <a:ext uri="{FF2B5EF4-FFF2-40B4-BE49-F238E27FC236}">
                      <a16:creationId xmlns:a16="http://schemas.microsoft.com/office/drawing/2014/main" id="{13DE4A41-E980-40DF-976F-00DE4F3A843D}"/>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F6F07224-08A2-4D5A-86CE-061BB170C53C}"/>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B8B09F55-FBC9-4A71-A2D5-CD0AC716C53E}"/>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A8B3274F-3E2D-4265-BDB4-3195EC59AE0C}"/>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60F41D88-88E6-45D4-8ABC-3CECA5D96EDE}"/>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3A1B7FE9-9522-49CA-B020-2E6A9C514E6D}"/>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1" name="Group 210">
              <a:extLst>
                <a:ext uri="{FF2B5EF4-FFF2-40B4-BE49-F238E27FC236}">
                  <a16:creationId xmlns:a16="http://schemas.microsoft.com/office/drawing/2014/main" id="{242B440D-7E3E-4A61-8381-72E6F26B5C3C}"/>
                </a:ext>
              </a:extLst>
            </p:cNvPr>
            <p:cNvGrpSpPr/>
            <p:nvPr/>
          </p:nvGrpSpPr>
          <p:grpSpPr>
            <a:xfrm>
              <a:off x="1963993" y="3477211"/>
              <a:ext cx="1343976" cy="434352"/>
              <a:chOff x="2352709" y="1934826"/>
              <a:chExt cx="1343976" cy="434352"/>
            </a:xfrm>
          </p:grpSpPr>
          <p:sp>
            <p:nvSpPr>
              <p:cNvPr id="212" name="TextBox 211">
                <a:extLst>
                  <a:ext uri="{FF2B5EF4-FFF2-40B4-BE49-F238E27FC236}">
                    <a16:creationId xmlns:a16="http://schemas.microsoft.com/office/drawing/2014/main" id="{FF5D420D-6F1E-4418-8C42-295B062D5187}"/>
                  </a:ext>
                </a:extLst>
              </p:cNvPr>
              <p:cNvSpPr txBox="1"/>
              <p:nvPr/>
            </p:nvSpPr>
            <p:spPr>
              <a:xfrm>
                <a:off x="3070203" y="2050429"/>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13" name="Picture 212" descr="\documentclass{article}&#10;\usepackage{amsmath}&#10;\pagestyle{empty}&#10;\begin{document}&#10;&#10;$\rangle$&#10;&#10;&#10;\end{document}" title="IguanaTex Bitmap Display">
                <a:extLst>
                  <a:ext uri="{FF2B5EF4-FFF2-40B4-BE49-F238E27FC236}">
                    <a16:creationId xmlns:a16="http://schemas.microsoft.com/office/drawing/2014/main" id="{5C06345F-7BF5-4FA9-BCAC-4397A37C981A}"/>
                  </a:ext>
                </a:extLst>
              </p:cNvPr>
              <p:cNvPicPr>
                <a:picLocks noChangeAspect="1"/>
              </p:cNvPicPr>
              <p:nvPr>
                <p:custDataLst>
                  <p:tags r:id="rId9"/>
                </p:custDataLst>
              </p:nvPr>
            </p:nvPicPr>
            <p:blipFill>
              <a:blip r:embed="rId35" cstate="print">
                <a:extLst>
                  <a:ext uri="{28A0092B-C50C-407E-A947-70E740481C1C}">
                    <a14:useLocalDpi xmlns:a14="http://schemas.microsoft.com/office/drawing/2010/main" val="0"/>
                  </a:ext>
                </a:extLst>
              </a:blip>
              <a:stretch>
                <a:fillRect/>
              </a:stretch>
            </p:blipFill>
            <p:spPr>
              <a:xfrm>
                <a:off x="3657600" y="2153618"/>
                <a:ext cx="39085" cy="171772"/>
              </a:xfrm>
              <a:prstGeom prst="rect">
                <a:avLst/>
              </a:prstGeom>
            </p:spPr>
          </p:pic>
          <p:pic>
            <p:nvPicPr>
              <p:cNvPr id="214" name="Picture 213" descr="\documentclass{article}&#10;\usepackage{amsmath}&#10;\pagestyle{empty}&#10;\begin{document}&#10;&#10;&#10;$\langle$&#10;&#10;\end{document}" title="IguanaTex Bitmap Display">
                <a:extLst>
                  <a:ext uri="{FF2B5EF4-FFF2-40B4-BE49-F238E27FC236}">
                    <a16:creationId xmlns:a16="http://schemas.microsoft.com/office/drawing/2014/main" id="{F62454EB-A38F-43FF-8FE9-7A00EE427A3C}"/>
                  </a:ext>
                </a:extLst>
              </p:cNvPr>
              <p:cNvPicPr>
                <a:picLocks noChangeAspect="1"/>
              </p:cNvPicPr>
              <p:nvPr>
                <p:custDataLst>
                  <p:tags r:id="rId10"/>
                </p:custDataLst>
              </p:nvPr>
            </p:nvPicPr>
            <p:blipFill>
              <a:blip r:embed="rId36" cstate="print">
                <a:extLst>
                  <a:ext uri="{28A0092B-C50C-407E-A947-70E740481C1C}">
                    <a14:useLocalDpi xmlns:a14="http://schemas.microsoft.com/office/drawing/2010/main" val="0"/>
                  </a:ext>
                </a:extLst>
              </a:blip>
              <a:stretch>
                <a:fillRect/>
              </a:stretch>
            </p:blipFill>
            <p:spPr>
              <a:xfrm>
                <a:off x="2876164" y="2135686"/>
                <a:ext cx="39085" cy="171772"/>
              </a:xfrm>
              <a:prstGeom prst="rect">
                <a:avLst/>
              </a:prstGeom>
            </p:spPr>
          </p:pic>
          <p:sp>
            <p:nvSpPr>
              <p:cNvPr id="215" name="TextBox 214">
                <a:extLst>
                  <a:ext uri="{FF2B5EF4-FFF2-40B4-BE49-F238E27FC236}">
                    <a16:creationId xmlns:a16="http://schemas.microsoft.com/office/drawing/2014/main" id="{EDDF7B53-9347-46E1-A5FC-4CEC27AA68A2}"/>
                  </a:ext>
                </a:extLst>
              </p:cNvPr>
              <p:cNvSpPr txBox="1"/>
              <p:nvPr/>
            </p:nvSpPr>
            <p:spPr>
              <a:xfrm>
                <a:off x="2888111" y="2067104"/>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kern="0" baseline="-25000" dirty="0">
                    <a:solidFill>
                      <a:prstClr val="black"/>
                    </a:solidFill>
                    <a:latin typeface="Calibri" panose="020F0502020204030204"/>
                  </a:rPr>
                  <a:t>4</a:t>
                </a:r>
                <a:endParaRPr kumimoji="0" lang="en-IN" sz="1350" b="0" i="0" u="none" strike="noStrike" kern="0" cap="none" spc="0" normalizeH="0" baseline="-25000" noProof="0" dirty="0">
                  <a:ln>
                    <a:noFill/>
                  </a:ln>
                  <a:solidFill>
                    <a:prstClr val="black"/>
                  </a:solidFill>
                  <a:effectLst/>
                  <a:uLnTx/>
                  <a:uFillTx/>
                  <a:latin typeface="Calibri" panose="020F0502020204030204"/>
                </a:endParaRPr>
              </a:p>
            </p:txBody>
          </p:sp>
          <p:grpSp>
            <p:nvGrpSpPr>
              <p:cNvPr id="216" name="Group 215">
                <a:extLst>
                  <a:ext uri="{FF2B5EF4-FFF2-40B4-BE49-F238E27FC236}">
                    <a16:creationId xmlns:a16="http://schemas.microsoft.com/office/drawing/2014/main" id="{7176926C-A5A2-4069-AC63-8249301A25B1}"/>
                  </a:ext>
                </a:extLst>
              </p:cNvPr>
              <p:cNvGrpSpPr/>
              <p:nvPr/>
            </p:nvGrpSpPr>
            <p:grpSpPr>
              <a:xfrm>
                <a:off x="3298281" y="2162627"/>
                <a:ext cx="299150" cy="156707"/>
                <a:chOff x="4741416" y="2600940"/>
                <a:chExt cx="299150" cy="156707"/>
              </a:xfrm>
            </p:grpSpPr>
            <p:sp>
              <p:nvSpPr>
                <p:cNvPr id="218" name="Oval 217">
                  <a:extLst>
                    <a:ext uri="{FF2B5EF4-FFF2-40B4-BE49-F238E27FC236}">
                      <a16:creationId xmlns:a16="http://schemas.microsoft.com/office/drawing/2014/main" id="{45CF5BEE-558E-4EDF-98AE-CC1B75EC8D12}"/>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E24E717A-8DC3-4FA3-9B67-9666148EF771}"/>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8F070471-EAE4-4B5C-B7AB-01D0621E0491}"/>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B9BAE580-CC27-480D-BA93-263D169F1106}"/>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17" name="Picture 216" descr="\documentclass{article}&#10;\usepackage{amsmath}&#10;\pagestyle{empty}&#10;\begin{document}&#10;&#10;$\xrightarrow{*}$&#10;&#10;&#10;\end{document}" title="IguanaTex Bitmap Display">
                <a:extLst>
                  <a:ext uri="{FF2B5EF4-FFF2-40B4-BE49-F238E27FC236}">
                    <a16:creationId xmlns:a16="http://schemas.microsoft.com/office/drawing/2014/main" id="{70C85595-751F-4424-8F0D-764EC332F53B}"/>
                  </a:ext>
                </a:extLst>
              </p:cNvPr>
              <p:cNvPicPr>
                <a:picLocks noChangeAspect="1"/>
              </p:cNvPicPr>
              <p:nvPr>
                <p:custDataLst>
                  <p:tags r:id="rId11"/>
                </p:custDataLst>
              </p:nvPr>
            </p:nvPicPr>
            <p:blipFill>
              <a:blip r:embed="rId39" cstate="print">
                <a:extLst>
                  <a:ext uri="{28A0092B-C50C-407E-A947-70E740481C1C}">
                    <a14:useLocalDpi xmlns:a14="http://schemas.microsoft.com/office/drawing/2010/main" val="0"/>
                  </a:ext>
                </a:extLst>
              </a:blip>
              <a:stretch>
                <a:fillRect/>
              </a:stretch>
            </p:blipFill>
            <p:spPr>
              <a:xfrm>
                <a:off x="2352709" y="1934826"/>
                <a:ext cx="472418" cy="434352"/>
              </a:xfrm>
              <a:prstGeom prst="rect">
                <a:avLst/>
              </a:prstGeom>
            </p:spPr>
          </p:pic>
        </p:grpSp>
        <p:grpSp>
          <p:nvGrpSpPr>
            <p:cNvPr id="23" name="Group 22">
              <a:extLst>
                <a:ext uri="{FF2B5EF4-FFF2-40B4-BE49-F238E27FC236}">
                  <a16:creationId xmlns:a16="http://schemas.microsoft.com/office/drawing/2014/main" id="{166B3CBE-77E4-483F-A4A9-A90DACB88A33}"/>
                </a:ext>
              </a:extLst>
            </p:cNvPr>
            <p:cNvGrpSpPr/>
            <p:nvPr/>
          </p:nvGrpSpPr>
          <p:grpSpPr>
            <a:xfrm>
              <a:off x="3394797" y="3499928"/>
              <a:ext cx="1358368" cy="429182"/>
              <a:chOff x="3394797" y="3499928"/>
              <a:chExt cx="1358368" cy="429182"/>
            </a:xfrm>
          </p:grpSpPr>
          <p:sp>
            <p:nvSpPr>
              <p:cNvPr id="251" name="TextBox 250">
                <a:extLst>
                  <a:ext uri="{FF2B5EF4-FFF2-40B4-BE49-F238E27FC236}">
                    <a16:creationId xmlns:a16="http://schemas.microsoft.com/office/drawing/2014/main" id="{0E8E0748-0218-4642-BB5E-EB4B5965C786}"/>
                  </a:ext>
                </a:extLst>
              </p:cNvPr>
              <p:cNvSpPr txBox="1"/>
              <p:nvPr/>
            </p:nvSpPr>
            <p:spPr>
              <a:xfrm>
                <a:off x="4126683" y="3612353"/>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52" name="Picture 251" descr="\documentclass{article}&#10;\usepackage{amsmath}&#10;\pagestyle{empty}&#10;\begin{document}&#10;&#10;$\rangle$&#10;&#10;&#10;\end{document}" title="IguanaTex Bitmap Display">
                <a:extLst>
                  <a:ext uri="{FF2B5EF4-FFF2-40B4-BE49-F238E27FC236}">
                    <a16:creationId xmlns:a16="http://schemas.microsoft.com/office/drawing/2014/main" id="{C0AFCC9F-E307-4538-974E-DA5117C31AEB}"/>
                  </a:ext>
                </a:extLst>
              </p:cNvPr>
              <p:cNvPicPr>
                <a:picLocks noChangeAspect="1"/>
              </p:cNvPicPr>
              <p:nvPr>
                <p:custDataLst>
                  <p:tags r:id="rId6"/>
                </p:custDataLst>
              </p:nvPr>
            </p:nvPicPr>
            <p:blipFill>
              <a:blip r:embed="rId35" cstate="print">
                <a:extLst>
                  <a:ext uri="{28A0092B-C50C-407E-A947-70E740481C1C}">
                    <a14:useLocalDpi xmlns:a14="http://schemas.microsoft.com/office/drawing/2010/main" val="0"/>
                  </a:ext>
                </a:extLst>
              </a:blip>
              <a:stretch>
                <a:fillRect/>
              </a:stretch>
            </p:blipFill>
            <p:spPr>
              <a:xfrm>
                <a:off x="4714080" y="3715542"/>
                <a:ext cx="39085" cy="171772"/>
              </a:xfrm>
              <a:prstGeom prst="rect">
                <a:avLst/>
              </a:prstGeom>
            </p:spPr>
          </p:pic>
          <p:pic>
            <p:nvPicPr>
              <p:cNvPr id="253" name="Picture 252" descr="\documentclass{article}&#10;\usepackage{amsmath}&#10;\pagestyle{empty}&#10;\begin{document}&#10;&#10;&#10;$\langle$&#10;&#10;\end{document}" title="IguanaTex Bitmap Display">
                <a:extLst>
                  <a:ext uri="{FF2B5EF4-FFF2-40B4-BE49-F238E27FC236}">
                    <a16:creationId xmlns:a16="http://schemas.microsoft.com/office/drawing/2014/main" id="{F9EEF210-B27D-455E-B386-FFE5001F7732}"/>
                  </a:ext>
                </a:extLst>
              </p:cNvPr>
              <p:cNvPicPr>
                <a:picLocks noChangeAspect="1"/>
              </p:cNvPicPr>
              <p:nvPr>
                <p:custDataLst>
                  <p:tags r:id="rId7"/>
                </p:custDataLst>
              </p:nvPr>
            </p:nvPicPr>
            <p:blipFill>
              <a:blip r:embed="rId36" cstate="print">
                <a:extLst>
                  <a:ext uri="{28A0092B-C50C-407E-A947-70E740481C1C}">
                    <a14:useLocalDpi xmlns:a14="http://schemas.microsoft.com/office/drawing/2010/main" val="0"/>
                  </a:ext>
                </a:extLst>
              </a:blip>
              <a:stretch>
                <a:fillRect/>
              </a:stretch>
            </p:blipFill>
            <p:spPr>
              <a:xfrm>
                <a:off x="3932644" y="3697610"/>
                <a:ext cx="39085" cy="171772"/>
              </a:xfrm>
              <a:prstGeom prst="rect">
                <a:avLst/>
              </a:prstGeom>
            </p:spPr>
          </p:pic>
          <p:sp>
            <p:nvSpPr>
              <p:cNvPr id="254" name="TextBox 253">
                <a:extLst>
                  <a:ext uri="{FF2B5EF4-FFF2-40B4-BE49-F238E27FC236}">
                    <a16:creationId xmlns:a16="http://schemas.microsoft.com/office/drawing/2014/main" id="{F4F14655-32F3-4BB7-893E-305E949952BB}"/>
                  </a:ext>
                </a:extLst>
              </p:cNvPr>
              <p:cNvSpPr txBox="1"/>
              <p:nvPr/>
            </p:nvSpPr>
            <p:spPr>
              <a:xfrm>
                <a:off x="3944591" y="3629028"/>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4</a:t>
                </a:r>
              </a:p>
            </p:txBody>
          </p:sp>
          <p:grpSp>
            <p:nvGrpSpPr>
              <p:cNvPr id="255" name="Group 254">
                <a:extLst>
                  <a:ext uri="{FF2B5EF4-FFF2-40B4-BE49-F238E27FC236}">
                    <a16:creationId xmlns:a16="http://schemas.microsoft.com/office/drawing/2014/main" id="{A9095542-BAEB-4179-A6AC-A7B6F4E764DC}"/>
                  </a:ext>
                </a:extLst>
              </p:cNvPr>
              <p:cNvGrpSpPr/>
              <p:nvPr/>
            </p:nvGrpSpPr>
            <p:grpSpPr>
              <a:xfrm>
                <a:off x="4354761" y="3629028"/>
                <a:ext cx="299150" cy="252230"/>
                <a:chOff x="4741416" y="2505417"/>
                <a:chExt cx="299150" cy="252230"/>
              </a:xfrm>
            </p:grpSpPr>
            <p:sp>
              <p:nvSpPr>
                <p:cNvPr id="258" name="Oval 257">
                  <a:extLst>
                    <a:ext uri="{FF2B5EF4-FFF2-40B4-BE49-F238E27FC236}">
                      <a16:creationId xmlns:a16="http://schemas.microsoft.com/office/drawing/2014/main" id="{97ADB512-E588-457F-B231-A6843C6DB0DA}"/>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14AA7311-6520-4F35-9E94-374DCC97CADB}"/>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132A51D8-3B68-4CFF-A973-4524A630DDD7}"/>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B18981F9-8076-4A31-B35B-5EBE429FAA01}"/>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93F78569-40E4-4AC5-87CD-F1D26BF5D98F}"/>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9581B79E-B44C-40BA-884A-C01F7499533F}"/>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6" name="Oval 255">
                <a:extLst>
                  <a:ext uri="{FF2B5EF4-FFF2-40B4-BE49-F238E27FC236}">
                    <a16:creationId xmlns:a16="http://schemas.microsoft.com/office/drawing/2014/main" id="{3CB5D360-965C-47BD-B4A5-B3935C06017B}"/>
                  </a:ext>
                </a:extLst>
              </p:cNvPr>
              <p:cNvSpPr/>
              <p:nvPr/>
            </p:nvSpPr>
            <p:spPr>
              <a:xfrm>
                <a:off x="4473783" y="3617002"/>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49" name="Picture 348" descr="\documentclass{article}&#10;\usepackage{amsmath}&#10;\usepackage{xcolor}&#10;\pagestyle{empty}&#10;\begin{document}&#10;&#10;$\textcolor{red}{\xrightarrow{*}}$&#10;&#10;&#10;\end{document}" title="IguanaTex Bitmap Display">
                <a:extLst>
                  <a:ext uri="{FF2B5EF4-FFF2-40B4-BE49-F238E27FC236}">
                    <a16:creationId xmlns:a16="http://schemas.microsoft.com/office/drawing/2014/main" id="{9987F02F-A262-4963-9BA3-E56D79ED812F}"/>
                  </a:ext>
                </a:extLst>
              </p:cNvPr>
              <p:cNvPicPr>
                <a:picLocks noChangeAspect="1"/>
              </p:cNvPicPr>
              <p:nvPr>
                <p:custDataLst>
                  <p:tags r:id="rId8"/>
                </p:custDataLst>
              </p:nvPr>
            </p:nvPicPr>
            <p:blipFill>
              <a:blip r:embed="rId41" cstate="print">
                <a:extLst>
                  <a:ext uri="{28A0092B-C50C-407E-A947-70E740481C1C}">
                    <a14:useLocalDpi xmlns:a14="http://schemas.microsoft.com/office/drawing/2010/main" val="0"/>
                  </a:ext>
                </a:extLst>
              </a:blip>
              <a:stretch>
                <a:fillRect/>
              </a:stretch>
            </p:blipFill>
            <p:spPr>
              <a:xfrm>
                <a:off x="3394797" y="3499928"/>
                <a:ext cx="417124" cy="411635"/>
              </a:xfrm>
              <a:prstGeom prst="rect">
                <a:avLst/>
              </a:prstGeom>
            </p:spPr>
          </p:pic>
        </p:grpSp>
      </p:grpSp>
      <p:grpSp>
        <p:nvGrpSpPr>
          <p:cNvPr id="25" name="Group 24">
            <a:extLst>
              <a:ext uri="{FF2B5EF4-FFF2-40B4-BE49-F238E27FC236}">
                <a16:creationId xmlns:a16="http://schemas.microsoft.com/office/drawing/2014/main" id="{7C49E6F7-60A0-4FBA-8FCD-135AC9ECF019}"/>
              </a:ext>
            </a:extLst>
          </p:cNvPr>
          <p:cNvGrpSpPr/>
          <p:nvPr/>
        </p:nvGrpSpPr>
        <p:grpSpPr>
          <a:xfrm>
            <a:off x="4852513" y="3411896"/>
            <a:ext cx="1342336" cy="519220"/>
            <a:chOff x="4852513" y="3411896"/>
            <a:chExt cx="1342336" cy="519220"/>
          </a:xfrm>
        </p:grpSpPr>
        <p:sp>
          <p:nvSpPr>
            <p:cNvPr id="281" name="TextBox 280">
              <a:extLst>
                <a:ext uri="{FF2B5EF4-FFF2-40B4-BE49-F238E27FC236}">
                  <a16:creationId xmlns:a16="http://schemas.microsoft.com/office/drawing/2014/main" id="{707EE3AA-3DF2-402E-B94F-C7EDD453E453}"/>
                </a:ext>
              </a:extLst>
            </p:cNvPr>
            <p:cNvSpPr txBox="1"/>
            <p:nvPr/>
          </p:nvSpPr>
          <p:spPr>
            <a:xfrm>
              <a:off x="5568367" y="3599300"/>
              <a:ext cx="174879"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a:t>
              </a:r>
            </a:p>
          </p:txBody>
        </p:sp>
        <p:pic>
          <p:nvPicPr>
            <p:cNvPr id="282" name="Picture 281" descr="\documentclass{article}&#10;\usepackage{amsmath}&#10;\pagestyle{empty}&#10;\begin{document}&#10;&#10;$\rangle$&#10;&#10;&#10;\end{document}" title="IguanaTex Bitmap Display">
              <a:extLst>
                <a:ext uri="{FF2B5EF4-FFF2-40B4-BE49-F238E27FC236}">
                  <a16:creationId xmlns:a16="http://schemas.microsoft.com/office/drawing/2014/main" id="{A6783A42-4FD2-410D-9B57-861CDF8879AB}"/>
                </a:ext>
              </a:extLst>
            </p:cNvPr>
            <p:cNvPicPr>
              <a:picLocks noChangeAspect="1"/>
            </p:cNvPicPr>
            <p:nvPr>
              <p:custDataLst>
                <p:tags r:id="rId3"/>
              </p:custDataLst>
            </p:nvPr>
          </p:nvPicPr>
          <p:blipFill>
            <a:blip r:embed="rId35" cstate="print">
              <a:extLst>
                <a:ext uri="{28A0092B-C50C-407E-A947-70E740481C1C}">
                  <a14:useLocalDpi xmlns:a14="http://schemas.microsoft.com/office/drawing/2010/main" val="0"/>
                </a:ext>
              </a:extLst>
            </a:blip>
            <a:stretch>
              <a:fillRect/>
            </a:stretch>
          </p:blipFill>
          <p:spPr>
            <a:xfrm>
              <a:off x="6155764" y="3702489"/>
              <a:ext cx="39085" cy="171772"/>
            </a:xfrm>
            <a:prstGeom prst="rect">
              <a:avLst/>
            </a:prstGeom>
          </p:spPr>
        </p:pic>
        <p:pic>
          <p:nvPicPr>
            <p:cNvPr id="283" name="Picture 282" descr="\documentclass{article}&#10;\usepackage{amsmath}&#10;\pagestyle{empty}&#10;\begin{document}&#10;&#10;&#10;$\langle$&#10;&#10;\end{document}" title="IguanaTex Bitmap Display">
              <a:extLst>
                <a:ext uri="{FF2B5EF4-FFF2-40B4-BE49-F238E27FC236}">
                  <a16:creationId xmlns:a16="http://schemas.microsoft.com/office/drawing/2014/main" id="{8183EAB8-6447-4B9C-AFB5-821A313FA06F}"/>
                </a:ext>
              </a:extLst>
            </p:cNvPr>
            <p:cNvPicPr>
              <a:picLocks noChangeAspect="1"/>
            </p:cNvPicPr>
            <p:nvPr>
              <p:custDataLst>
                <p:tags r:id="rId4"/>
              </p:custDataLst>
            </p:nvPr>
          </p:nvPicPr>
          <p:blipFill>
            <a:blip r:embed="rId36" cstate="print">
              <a:extLst>
                <a:ext uri="{28A0092B-C50C-407E-A947-70E740481C1C}">
                  <a14:useLocalDpi xmlns:a14="http://schemas.microsoft.com/office/drawing/2010/main" val="0"/>
                </a:ext>
              </a:extLst>
            </a:blip>
            <a:stretch>
              <a:fillRect/>
            </a:stretch>
          </p:blipFill>
          <p:spPr>
            <a:xfrm>
              <a:off x="5374328" y="3684557"/>
              <a:ext cx="39085" cy="171772"/>
            </a:xfrm>
            <a:prstGeom prst="rect">
              <a:avLst/>
            </a:prstGeom>
          </p:spPr>
        </p:pic>
        <p:sp>
          <p:nvSpPr>
            <p:cNvPr id="284" name="TextBox 283">
              <a:extLst>
                <a:ext uri="{FF2B5EF4-FFF2-40B4-BE49-F238E27FC236}">
                  <a16:creationId xmlns:a16="http://schemas.microsoft.com/office/drawing/2014/main" id="{D8C7AB1D-5ABD-434F-9FF1-0FAC33205E23}"/>
                </a:ext>
              </a:extLst>
            </p:cNvPr>
            <p:cNvSpPr txBox="1"/>
            <p:nvPr/>
          </p:nvSpPr>
          <p:spPr>
            <a:xfrm>
              <a:off x="5386275" y="3615975"/>
              <a:ext cx="472418" cy="300082"/>
            </a:xfrm>
            <a:prstGeom prst="rect">
              <a:avLst/>
            </a:prstGeom>
            <a:noFill/>
          </p:spPr>
          <p:txBody>
            <a:bodyPr wrap="square" rtlCol="0">
              <a:spAutoFit/>
            </a:bodyPr>
            <a:lstStyle/>
            <a:p>
              <a:pPr marL="0" marR="0" lvl="0" indent="0" algn="l" defTabSz="685800" eaLnBrk="1" fontAlgn="auto" latinLnBrk="0" hangingPunct="1">
                <a:lnSpc>
                  <a:spcPct val="100000"/>
                </a:lnSpc>
                <a:spcBef>
                  <a:spcPts val="0"/>
                </a:spcBef>
                <a:spcAft>
                  <a:spcPts val="0"/>
                </a:spcAft>
                <a:buClrTx/>
                <a:buSzTx/>
                <a:buFontTx/>
                <a:buNone/>
                <a:tabLst/>
                <a:defRPr/>
              </a:pPr>
              <a:r>
                <a:rPr kumimoji="0" lang="en-IN" sz="1350" b="0" i="0" u="none" strike="noStrike" kern="0" cap="none" spc="0" normalizeH="0" baseline="0" noProof="0" dirty="0">
                  <a:ln>
                    <a:noFill/>
                  </a:ln>
                  <a:solidFill>
                    <a:prstClr val="black"/>
                  </a:solidFill>
                  <a:effectLst/>
                  <a:uLnTx/>
                  <a:uFillTx/>
                  <a:latin typeface="Calibri" panose="020F0502020204030204"/>
                </a:rPr>
                <a:t>g</a:t>
              </a:r>
              <a:r>
                <a:rPr kumimoji="0" lang="en-IN" sz="1350" b="0" i="0" u="none" strike="noStrike" kern="0" cap="none" spc="0" normalizeH="0" baseline="-25000" noProof="0" dirty="0">
                  <a:ln>
                    <a:noFill/>
                  </a:ln>
                  <a:solidFill>
                    <a:prstClr val="black"/>
                  </a:solidFill>
                  <a:effectLst/>
                  <a:uLnTx/>
                  <a:uFillTx/>
                  <a:latin typeface="Calibri" panose="020F0502020204030204"/>
                </a:rPr>
                <a:t>4</a:t>
              </a:r>
            </a:p>
          </p:txBody>
        </p:sp>
        <p:grpSp>
          <p:nvGrpSpPr>
            <p:cNvPr id="285" name="Group 284">
              <a:extLst>
                <a:ext uri="{FF2B5EF4-FFF2-40B4-BE49-F238E27FC236}">
                  <a16:creationId xmlns:a16="http://schemas.microsoft.com/office/drawing/2014/main" id="{A9791AD8-A402-48D7-A5DC-382CC4B8E5E2}"/>
                </a:ext>
              </a:extLst>
            </p:cNvPr>
            <p:cNvGrpSpPr/>
            <p:nvPr/>
          </p:nvGrpSpPr>
          <p:grpSpPr>
            <a:xfrm>
              <a:off x="5796445" y="3615975"/>
              <a:ext cx="299150" cy="252230"/>
              <a:chOff x="4741416" y="2505417"/>
              <a:chExt cx="299150" cy="252230"/>
            </a:xfrm>
          </p:grpSpPr>
          <p:sp>
            <p:nvSpPr>
              <p:cNvPr id="321" name="Oval 320">
                <a:extLst>
                  <a:ext uri="{FF2B5EF4-FFF2-40B4-BE49-F238E27FC236}">
                    <a16:creationId xmlns:a16="http://schemas.microsoft.com/office/drawing/2014/main" id="{2D55A937-019D-401E-B1A4-4E65D36C2ECA}"/>
                  </a:ext>
                </a:extLst>
              </p:cNvPr>
              <p:cNvSpPr/>
              <p:nvPr/>
            </p:nvSpPr>
            <p:spPr>
              <a:xfrm>
                <a:off x="4745171" y="2693253"/>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2" name="Oval 321">
                <a:extLst>
                  <a:ext uri="{FF2B5EF4-FFF2-40B4-BE49-F238E27FC236}">
                    <a16:creationId xmlns:a16="http://schemas.microsoft.com/office/drawing/2014/main" id="{BEA80CA4-F5BE-4596-A678-53D1BFC5952A}"/>
                  </a:ext>
                </a:extLst>
              </p:cNvPr>
              <p:cNvSpPr/>
              <p:nvPr/>
            </p:nvSpPr>
            <p:spPr>
              <a:xfrm>
                <a:off x="4860941" y="2687685"/>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3" name="Oval 322">
                <a:extLst>
                  <a:ext uri="{FF2B5EF4-FFF2-40B4-BE49-F238E27FC236}">
                    <a16:creationId xmlns:a16="http://schemas.microsoft.com/office/drawing/2014/main" id="{9EEE0B36-DE85-47DB-903F-A3261B021313}"/>
                  </a:ext>
                </a:extLst>
              </p:cNvPr>
              <p:cNvSpPr/>
              <p:nvPr/>
            </p:nvSpPr>
            <p:spPr>
              <a:xfrm>
                <a:off x="4979392" y="2687685"/>
                <a:ext cx="61174" cy="64394"/>
              </a:xfrm>
              <a:prstGeom prst="ellipse">
                <a:avLst/>
              </a:prstGeom>
              <a:solidFill>
                <a:srgbClr val="00B0F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4" name="Oval 323">
                <a:extLst>
                  <a:ext uri="{FF2B5EF4-FFF2-40B4-BE49-F238E27FC236}">
                    <a16:creationId xmlns:a16="http://schemas.microsoft.com/office/drawing/2014/main" id="{E3E550F1-90DE-4C48-A196-B15F1AA454BA}"/>
                  </a:ext>
                </a:extLst>
              </p:cNvPr>
              <p:cNvSpPr/>
              <p:nvPr/>
            </p:nvSpPr>
            <p:spPr>
              <a:xfrm>
                <a:off x="4741416" y="2600940"/>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80FB0EA4-AB9D-42B5-9882-B47661D587CA}"/>
                  </a:ext>
                </a:extLst>
              </p:cNvPr>
              <p:cNvSpPr/>
              <p:nvPr/>
            </p:nvSpPr>
            <p:spPr>
              <a:xfrm>
                <a:off x="4744406" y="2505417"/>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6" name="Oval 325">
                <a:extLst>
                  <a:ext uri="{FF2B5EF4-FFF2-40B4-BE49-F238E27FC236}">
                    <a16:creationId xmlns:a16="http://schemas.microsoft.com/office/drawing/2014/main" id="{9628C260-AC98-4119-B5AD-BC0CFF393677}"/>
                  </a:ext>
                </a:extLst>
              </p:cNvPr>
              <p:cNvSpPr/>
              <p:nvPr/>
            </p:nvSpPr>
            <p:spPr>
              <a:xfrm>
                <a:off x="4857469" y="2583008"/>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86" name="Oval 285">
              <a:extLst>
                <a:ext uri="{FF2B5EF4-FFF2-40B4-BE49-F238E27FC236}">
                  <a16:creationId xmlns:a16="http://schemas.microsoft.com/office/drawing/2014/main" id="{9ED310C6-D403-4F13-BF5E-4635167F7EAE}"/>
                </a:ext>
              </a:extLst>
            </p:cNvPr>
            <p:cNvSpPr/>
            <p:nvPr/>
          </p:nvSpPr>
          <p:spPr>
            <a:xfrm>
              <a:off x="5915467" y="3603949"/>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7" name="Oval 326">
              <a:extLst>
                <a:ext uri="{FF2B5EF4-FFF2-40B4-BE49-F238E27FC236}">
                  <a16:creationId xmlns:a16="http://schemas.microsoft.com/office/drawing/2014/main" id="{B7323D08-26CE-4E18-8246-06C2C37EBB52}"/>
                </a:ext>
              </a:extLst>
            </p:cNvPr>
            <p:cNvSpPr/>
            <p:nvPr/>
          </p:nvSpPr>
          <p:spPr>
            <a:xfrm>
              <a:off x="5796445" y="3515491"/>
              <a:ext cx="61174" cy="64394"/>
            </a:xfrm>
            <a:prstGeom prst="ellipse">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8" name="Oval 327">
              <a:extLst>
                <a:ext uri="{FF2B5EF4-FFF2-40B4-BE49-F238E27FC236}">
                  <a16:creationId xmlns:a16="http://schemas.microsoft.com/office/drawing/2014/main" id="{D06E4137-16FB-4958-A1D3-8D2EB87DA463}"/>
                </a:ext>
              </a:extLst>
            </p:cNvPr>
            <p:cNvSpPr/>
            <p:nvPr/>
          </p:nvSpPr>
          <p:spPr>
            <a:xfrm>
              <a:off x="5915467" y="3511424"/>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9" name="Oval 328">
              <a:extLst>
                <a:ext uri="{FF2B5EF4-FFF2-40B4-BE49-F238E27FC236}">
                  <a16:creationId xmlns:a16="http://schemas.microsoft.com/office/drawing/2014/main" id="{F41A202D-3156-45E2-81F2-C69A0E5A742E}"/>
                </a:ext>
              </a:extLst>
            </p:cNvPr>
            <p:cNvSpPr/>
            <p:nvPr/>
          </p:nvSpPr>
          <p:spPr>
            <a:xfrm>
              <a:off x="5907044" y="3411896"/>
              <a:ext cx="61174" cy="64394"/>
            </a:xfrm>
            <a:prstGeom prst="ellipse">
              <a:avLst/>
            </a:prstGeom>
            <a:solidFill>
              <a:srgbClr val="FF66FF"/>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50" name="Picture 349" descr="\documentclass{article}&#10;\usepackage{amsmath}&#10;\usepackage{xcolor}&#10;\pagestyle{empty}&#10;\begin{document}&#10;&#10;$\textcolor{red}{\xrightarrow{*}}$&#10;&#10;&#10;\end{document}" title="IguanaTex Bitmap Display">
              <a:extLst>
                <a:ext uri="{FF2B5EF4-FFF2-40B4-BE49-F238E27FC236}">
                  <a16:creationId xmlns:a16="http://schemas.microsoft.com/office/drawing/2014/main" id="{1932750D-C962-4298-98E1-B4CDF7E5C80F}"/>
                </a:ext>
              </a:extLst>
            </p:cNvPr>
            <p:cNvPicPr>
              <a:picLocks noChangeAspect="1"/>
            </p:cNvPicPr>
            <p:nvPr>
              <p:custDataLst>
                <p:tags r:id="rId5"/>
              </p:custDataLst>
            </p:nvPr>
          </p:nvPicPr>
          <p:blipFill>
            <a:blip r:embed="rId41" cstate="print">
              <a:extLst>
                <a:ext uri="{28A0092B-C50C-407E-A947-70E740481C1C}">
                  <a14:useLocalDpi xmlns:a14="http://schemas.microsoft.com/office/drawing/2010/main" val="0"/>
                </a:ext>
              </a:extLst>
            </a:blip>
            <a:stretch>
              <a:fillRect/>
            </a:stretch>
          </p:blipFill>
          <p:spPr>
            <a:xfrm>
              <a:off x="4852513" y="3519481"/>
              <a:ext cx="417124" cy="411635"/>
            </a:xfrm>
            <a:prstGeom prst="rect">
              <a:avLst/>
            </a:prstGeom>
          </p:spPr>
        </p:pic>
      </p:grpSp>
      <p:grpSp>
        <p:nvGrpSpPr>
          <p:cNvPr id="26" name="Group 25">
            <a:extLst>
              <a:ext uri="{FF2B5EF4-FFF2-40B4-BE49-F238E27FC236}">
                <a16:creationId xmlns:a16="http://schemas.microsoft.com/office/drawing/2014/main" id="{0214409F-B971-4155-9AD9-1EB9ED9A093F}"/>
              </a:ext>
            </a:extLst>
          </p:cNvPr>
          <p:cNvGrpSpPr/>
          <p:nvPr/>
        </p:nvGrpSpPr>
        <p:grpSpPr>
          <a:xfrm>
            <a:off x="6264145" y="3510472"/>
            <a:ext cx="1069253" cy="411635"/>
            <a:chOff x="6264145" y="3510472"/>
            <a:chExt cx="1069253" cy="411635"/>
          </a:xfrm>
        </p:grpSpPr>
        <p:pic>
          <p:nvPicPr>
            <p:cNvPr id="337" name="Picture 336" descr="\documentclass{article}&#10;\usepackage{amsmath}&#10;\pagestyle{empty}&#10;\begin{document}&#10;&#10;$\ldots$&#10;&#10;&#10;\end{document}" title="IguanaTex Bitmap Display">
              <a:extLst>
                <a:ext uri="{FF2B5EF4-FFF2-40B4-BE49-F238E27FC236}">
                  <a16:creationId xmlns:a16="http://schemas.microsoft.com/office/drawing/2014/main" id="{36076EAB-A115-405E-AD55-A0492E3FCF35}"/>
                </a:ext>
              </a:extLst>
            </p:cNvPr>
            <p:cNvPicPr>
              <a:picLocks noChangeAspect="1"/>
            </p:cNvPicPr>
            <p:nvPr>
              <p:custDataLst>
                <p:tags r:id="rId1"/>
              </p:custDataLst>
            </p:nvPr>
          </p:nvPicPr>
          <p:blipFill>
            <a:blip r:embed="rId40" cstate="print">
              <a:extLst>
                <a:ext uri="{28A0092B-C50C-407E-A947-70E740481C1C}">
                  <a14:useLocalDpi xmlns:a14="http://schemas.microsoft.com/office/drawing/2010/main" val="0"/>
                </a:ext>
              </a:extLst>
            </a:blip>
            <a:stretch>
              <a:fillRect/>
            </a:stretch>
          </p:blipFill>
          <p:spPr>
            <a:xfrm>
              <a:off x="6905845" y="3784812"/>
              <a:ext cx="427553" cy="46362"/>
            </a:xfrm>
            <a:prstGeom prst="rect">
              <a:avLst/>
            </a:prstGeom>
          </p:spPr>
        </p:pic>
        <p:pic>
          <p:nvPicPr>
            <p:cNvPr id="351" name="Picture 350" descr="\documentclass{article}&#10;\usepackage{amsmath}&#10;\usepackage{xcolor}&#10;\pagestyle{empty}&#10;\begin{document}&#10;&#10;$\textcolor{red}{\xrightarrow{*}}$&#10;&#10;&#10;\end{document}" title="IguanaTex Bitmap Display">
              <a:extLst>
                <a:ext uri="{FF2B5EF4-FFF2-40B4-BE49-F238E27FC236}">
                  <a16:creationId xmlns:a16="http://schemas.microsoft.com/office/drawing/2014/main" id="{C95CCCC3-57FD-43F2-8D5D-75031D1D9666}"/>
                </a:ext>
              </a:extLst>
            </p:cNvPr>
            <p:cNvPicPr>
              <a:picLocks noChangeAspect="1"/>
            </p:cNvPicPr>
            <p:nvPr>
              <p:custDataLst>
                <p:tags r:id="rId2"/>
              </p:custDataLst>
            </p:nvPr>
          </p:nvPicPr>
          <p:blipFill>
            <a:blip r:embed="rId41" cstate="print">
              <a:extLst>
                <a:ext uri="{28A0092B-C50C-407E-A947-70E740481C1C}">
                  <a14:useLocalDpi xmlns:a14="http://schemas.microsoft.com/office/drawing/2010/main" val="0"/>
                </a:ext>
              </a:extLst>
            </a:blip>
            <a:stretch>
              <a:fillRect/>
            </a:stretch>
          </p:blipFill>
          <p:spPr>
            <a:xfrm>
              <a:off x="6264145" y="3510472"/>
              <a:ext cx="417124" cy="411635"/>
            </a:xfrm>
            <a:prstGeom prst="rect">
              <a:avLst/>
            </a:prstGeom>
          </p:spPr>
        </p:pic>
      </p:grpSp>
    </p:spTree>
    <p:extLst>
      <p:ext uri="{BB962C8B-B14F-4D97-AF65-F5344CB8AC3E}">
        <p14:creationId xmlns:p14="http://schemas.microsoft.com/office/powerpoint/2010/main" val="3804271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9"/>
                                        </p:tgtEl>
                                        <p:attrNameLst>
                                          <p:attrName>style.visibility</p:attrName>
                                        </p:attrNameLst>
                                      </p:cBhvr>
                                      <p:to>
                                        <p:strVal val="visible"/>
                                      </p:to>
                                    </p:set>
                                    <p:animEffect transition="in" filter="fade">
                                      <p:cBhvr>
                                        <p:cTn id="53"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995610" y="3242501"/>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995610" y="3326959"/>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D61682B3-0427-4699-B91A-30E095CC79B4}"/>
              </a:ext>
            </a:extLst>
          </p:cNvPr>
          <p:cNvGrpSpPr/>
          <p:nvPr/>
        </p:nvGrpSpPr>
        <p:grpSpPr>
          <a:xfrm>
            <a:off x="1312573" y="3242501"/>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EA86FF1-C1E0-4F30-89DF-668C8D2E5BC8}"/>
              </a:ext>
            </a:extLst>
          </p:cNvPr>
          <p:cNvGrpSpPr/>
          <p:nvPr/>
        </p:nvGrpSpPr>
        <p:grpSpPr>
          <a:xfrm>
            <a:off x="1623379" y="3239122"/>
            <a:ext cx="310806" cy="162160"/>
            <a:chOff x="2182673" y="2731453"/>
            <a:chExt cx="414408" cy="216213"/>
          </a:xfrm>
        </p:grpSpPr>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A4DAE9A-B8EC-4AB0-839F-66A898368FDF}"/>
              </a:ext>
            </a:extLst>
          </p:cNvPr>
          <p:cNvGrpSpPr/>
          <p:nvPr/>
        </p:nvGrpSpPr>
        <p:grpSpPr>
          <a:xfrm>
            <a:off x="6697445" y="3230277"/>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solidFill>
                <a:srgbClr val="33CC33"/>
              </a:solidFill>
              <a:prstDash val="dash"/>
            </a:ln>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643837" y="3249577"/>
            <a:ext cx="91429" cy="124571"/>
          </a:xfrm>
          <a:prstGeom prst="rect">
            <a:avLst/>
          </a:prstGeom>
        </p:spPr>
      </p:pic>
      <p:cxnSp>
        <p:nvCxnSpPr>
          <p:cNvPr id="228" name="Straight Arrow Connector 227">
            <a:extLst>
              <a:ext uri="{FF2B5EF4-FFF2-40B4-BE49-F238E27FC236}">
                <a16:creationId xmlns:a16="http://schemas.microsoft.com/office/drawing/2014/main" id="{E0F3803B-5973-48A0-BB03-8DCED0E64EFD}"/>
              </a:ext>
            </a:extLst>
          </p:cNvPr>
          <p:cNvCxnSpPr>
            <a:cxnSpLocks/>
          </p:cNvCxnSpPr>
          <p:nvPr/>
        </p:nvCxnSpPr>
        <p:spPr>
          <a:xfrm flipH="1">
            <a:off x="995610" y="3489118"/>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8F83A01-B076-49C2-979F-C53A248F2B02}"/>
              </a:ext>
            </a:extLst>
          </p:cNvPr>
          <p:cNvGrpSpPr/>
          <p:nvPr/>
        </p:nvGrpSpPr>
        <p:grpSpPr>
          <a:xfrm>
            <a:off x="313733" y="3866556"/>
            <a:ext cx="1270344" cy="310425"/>
            <a:chOff x="436478" y="3568032"/>
            <a:chExt cx="1693792" cy="413900"/>
          </a:xfrm>
        </p:grpSpPr>
        <p:pic>
          <p:nvPicPr>
            <p:cNvPr id="233" name="Picture 232" descr="\documentclass{article}&#10;\usepackage{amsmath}&#10;\pagestyle{empty}&#10;\begin{document}&#10;&#10;$\rangle$&#10;&#10;&#10;\end{document}" title="IguanaTex Bitmap Display">
              <a:extLst>
                <a:ext uri="{FF2B5EF4-FFF2-40B4-BE49-F238E27FC236}">
                  <a16:creationId xmlns:a16="http://schemas.microsoft.com/office/drawing/2014/main" id="{DDA8777C-F9E4-487D-AF61-17B4D44C05D0}"/>
                </a:ext>
              </a:extLst>
            </p:cNvPr>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1996040" y="3646164"/>
              <a:ext cx="52114" cy="229029"/>
            </a:xfrm>
            <a:prstGeom prst="rect">
              <a:avLst/>
            </a:prstGeom>
          </p:spPr>
        </p:pic>
        <p:grpSp>
          <p:nvGrpSpPr>
            <p:cNvPr id="234" name="Group 233">
              <a:extLst>
                <a:ext uri="{FF2B5EF4-FFF2-40B4-BE49-F238E27FC236}">
                  <a16:creationId xmlns:a16="http://schemas.microsoft.com/office/drawing/2014/main" id="{E9DE61C4-7089-43AF-9F3D-DF32FEB468AA}"/>
                </a:ext>
              </a:extLst>
            </p:cNvPr>
            <p:cNvGrpSpPr/>
            <p:nvPr/>
          </p:nvGrpSpPr>
          <p:grpSpPr>
            <a:xfrm>
              <a:off x="976501" y="3580393"/>
              <a:ext cx="578977" cy="401539"/>
              <a:chOff x="3081421" y="5325918"/>
              <a:chExt cx="578977" cy="401539"/>
            </a:xfrm>
          </p:grpSpPr>
          <p:sp>
            <p:nvSpPr>
              <p:cNvPr id="245" name="TextBox 244">
                <a:extLst>
                  <a:ext uri="{FF2B5EF4-FFF2-40B4-BE49-F238E27FC236}">
                    <a16:creationId xmlns:a16="http://schemas.microsoft.com/office/drawing/2014/main" id="{266ADEB9-85E3-421B-9D3A-AAE78AD57F52}"/>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r>
                  <a:rPr kumimoji="0" lang="en-IN" sz="1350" baseline="-25000" dirty="0">
                    <a:solidFill>
                      <a:prstClr val="black"/>
                    </a:solidFill>
                    <a:latin typeface="Calibri" panose="020F0502020204030204"/>
                  </a:rPr>
                  <a:t>0</a:t>
                </a:r>
              </a:p>
            </p:txBody>
          </p:sp>
          <p:sp>
            <p:nvSpPr>
              <p:cNvPr id="246" name="TextBox 245">
                <a:extLst>
                  <a:ext uri="{FF2B5EF4-FFF2-40B4-BE49-F238E27FC236}">
                    <a16:creationId xmlns:a16="http://schemas.microsoft.com/office/drawing/2014/main" id="{36518BB8-9044-4717-B86D-1F13F79D5553}"/>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47" name="Picture 246" descr="\documentclass{article}&#10;\usepackage{amsmath}&#10;\pagestyle{empty}&#10;\begin{document}&#10;&#10;&#10;$\langle$&#10;&#10;\end{document}" title="IguanaTex Bitmap Display">
                <a:extLst>
                  <a:ext uri="{FF2B5EF4-FFF2-40B4-BE49-F238E27FC236}">
                    <a16:creationId xmlns:a16="http://schemas.microsoft.com/office/drawing/2014/main" id="{55D23B7E-AAFB-44FD-A080-4E338F3DD11E}"/>
                  </a:ext>
                </a:extLst>
              </p:cNvPr>
              <p:cNvPicPr>
                <a:picLocks noChangeAspect="1"/>
              </p:cNvPicPr>
              <p:nvPr>
                <p:custDataLst>
                  <p:tags r:id="rId16"/>
                </p:custDataLst>
              </p:nvPr>
            </p:nvPicPr>
            <p:blipFill>
              <a:blip r:embed="rId20"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sp>
          <p:nvSpPr>
            <p:cNvPr id="248" name="TextBox 247">
              <a:extLst>
                <a:ext uri="{FF2B5EF4-FFF2-40B4-BE49-F238E27FC236}">
                  <a16:creationId xmlns:a16="http://schemas.microsoft.com/office/drawing/2014/main" id="{DA9709C1-C3BD-4FEF-9281-62112774D278}"/>
                </a:ext>
              </a:extLst>
            </p:cNvPr>
            <p:cNvSpPr txBox="1"/>
            <p:nvPr/>
          </p:nvSpPr>
          <p:spPr>
            <a:xfrm>
              <a:off x="436478" y="3568032"/>
              <a:ext cx="60298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0</a:t>
              </a:r>
              <a:r>
                <a:rPr kumimoji="0" lang="en-IN" sz="1350" dirty="0">
                  <a:solidFill>
                    <a:prstClr val="black"/>
                  </a:solidFill>
                  <a:latin typeface="Calibri" panose="020F0502020204030204"/>
                </a:rPr>
                <a:t>=</a:t>
              </a:r>
            </a:p>
          </p:txBody>
        </p:sp>
        <p:grpSp>
          <p:nvGrpSpPr>
            <p:cNvPr id="263" name="Group 262">
              <a:extLst>
                <a:ext uri="{FF2B5EF4-FFF2-40B4-BE49-F238E27FC236}">
                  <a16:creationId xmlns:a16="http://schemas.microsoft.com/office/drawing/2014/main" id="{E2070CB8-4389-49D9-88DB-5F47C888DD73}"/>
                </a:ext>
              </a:extLst>
            </p:cNvPr>
            <p:cNvGrpSpPr/>
            <p:nvPr/>
          </p:nvGrpSpPr>
          <p:grpSpPr>
            <a:xfrm>
              <a:off x="1523005" y="3580393"/>
              <a:ext cx="309602" cy="400108"/>
              <a:chOff x="5316348" y="4413128"/>
              <a:chExt cx="309602" cy="400108"/>
            </a:xfrm>
          </p:grpSpPr>
          <p:pic>
            <p:nvPicPr>
              <p:cNvPr id="264" name="Picture 263" descr="\documentclass{article}&#10;\usepackage{amsmath}&#10;\pagestyle{empty}&#10;\begin{document}&#10;&#10;$\emptyset$&#10;&#10;&#10;\end{document}" title="IguanaTex Bitmap Display">
                <a:extLst>
                  <a:ext uri="{FF2B5EF4-FFF2-40B4-BE49-F238E27FC236}">
                    <a16:creationId xmlns:a16="http://schemas.microsoft.com/office/drawing/2014/main" id="{BD0C4357-1A01-4D9C-8131-4A5C99AE9FE3}"/>
                  </a:ext>
                </a:extLst>
              </p:cNvPr>
              <p:cNvPicPr>
                <a:picLocks noChangeAspect="1"/>
              </p:cNvPicPr>
              <p:nvPr>
                <p:custDataLst>
                  <p:tags r:id="rId15"/>
                </p:custDataLst>
              </p:nvPr>
            </p:nvPicPr>
            <p:blipFill>
              <a:blip r:embed="rId21" cstate="print">
                <a:extLst>
                  <a:ext uri="{28A0092B-C50C-407E-A947-70E740481C1C}">
                    <a14:useLocalDpi xmlns:a14="http://schemas.microsoft.com/office/drawing/2010/main" val="0"/>
                  </a:ext>
                </a:extLst>
              </a:blip>
              <a:stretch>
                <a:fillRect/>
              </a:stretch>
            </p:blipFill>
            <p:spPr>
              <a:xfrm>
                <a:off x="5316348" y="4513359"/>
                <a:ext cx="93257" cy="194743"/>
              </a:xfrm>
              <a:prstGeom prst="rect">
                <a:avLst/>
              </a:prstGeom>
            </p:spPr>
          </p:pic>
          <p:sp>
            <p:nvSpPr>
              <p:cNvPr id="265" name="TextBox 264">
                <a:extLst>
                  <a:ext uri="{FF2B5EF4-FFF2-40B4-BE49-F238E27FC236}">
                    <a16:creationId xmlns:a16="http://schemas.microsoft.com/office/drawing/2014/main" id="{19AC4D3E-83DD-483E-80A7-0E9595E42585}"/>
                  </a:ext>
                </a:extLst>
              </p:cNvPr>
              <p:cNvSpPr txBox="1"/>
              <p:nvPr/>
            </p:nvSpPr>
            <p:spPr>
              <a:xfrm>
                <a:off x="5392779" y="4413128"/>
                <a:ext cx="233171"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nvGrpSpPr>
            <p:cNvPr id="266" name="Group 265">
              <a:extLst>
                <a:ext uri="{FF2B5EF4-FFF2-40B4-BE49-F238E27FC236}">
                  <a16:creationId xmlns:a16="http://schemas.microsoft.com/office/drawing/2014/main" id="{DFD65771-529A-4926-85D8-4B2F230E699F}"/>
                </a:ext>
              </a:extLst>
            </p:cNvPr>
            <p:cNvGrpSpPr/>
            <p:nvPr/>
          </p:nvGrpSpPr>
          <p:grpSpPr>
            <a:xfrm>
              <a:off x="1820668" y="3580393"/>
              <a:ext cx="309602" cy="400108"/>
              <a:chOff x="5316348" y="4413128"/>
              <a:chExt cx="309602" cy="400108"/>
            </a:xfrm>
          </p:grpSpPr>
          <p:pic>
            <p:nvPicPr>
              <p:cNvPr id="267" name="Picture 266" descr="\documentclass{article}&#10;\usepackage{amsmath}&#10;\pagestyle{empty}&#10;\begin{document}&#10;&#10;$\emptyset$&#10;&#10;&#10;\end{document}" title="IguanaTex Bitmap Display">
                <a:extLst>
                  <a:ext uri="{FF2B5EF4-FFF2-40B4-BE49-F238E27FC236}">
                    <a16:creationId xmlns:a16="http://schemas.microsoft.com/office/drawing/2014/main" id="{CBD25178-D2A2-4DFF-AAF4-0C4448C2F43D}"/>
                  </a:ext>
                </a:extLst>
              </p:cNvPr>
              <p:cNvPicPr>
                <a:picLocks noChangeAspect="1"/>
              </p:cNvPicPr>
              <p:nvPr>
                <p:custDataLst>
                  <p:tags r:id="rId14"/>
                </p:custDataLst>
              </p:nvPr>
            </p:nvPicPr>
            <p:blipFill>
              <a:blip r:embed="rId21" cstate="print">
                <a:extLst>
                  <a:ext uri="{28A0092B-C50C-407E-A947-70E740481C1C}">
                    <a14:useLocalDpi xmlns:a14="http://schemas.microsoft.com/office/drawing/2010/main" val="0"/>
                  </a:ext>
                </a:extLst>
              </a:blip>
              <a:stretch>
                <a:fillRect/>
              </a:stretch>
            </p:blipFill>
            <p:spPr>
              <a:xfrm>
                <a:off x="5316348" y="4513359"/>
                <a:ext cx="93257" cy="194743"/>
              </a:xfrm>
              <a:prstGeom prst="rect">
                <a:avLst/>
              </a:prstGeom>
            </p:spPr>
          </p:pic>
          <p:sp>
            <p:nvSpPr>
              <p:cNvPr id="268" name="TextBox 267">
                <a:extLst>
                  <a:ext uri="{FF2B5EF4-FFF2-40B4-BE49-F238E27FC236}">
                    <a16:creationId xmlns:a16="http://schemas.microsoft.com/office/drawing/2014/main" id="{863032D9-9DF9-40EF-AB7F-C0E586F7981C}"/>
                  </a:ext>
                </a:extLst>
              </p:cNvPr>
              <p:cNvSpPr txBox="1"/>
              <p:nvPr/>
            </p:nvSpPr>
            <p:spPr>
              <a:xfrm>
                <a:off x="5392779" y="4413128"/>
                <a:ext cx="233171"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endParaRPr kumimoji="0" lang="en-IN" sz="1350" dirty="0">
                  <a:solidFill>
                    <a:prstClr val="black"/>
                  </a:solidFill>
                  <a:latin typeface="Calibri" panose="020F0502020204030204"/>
                </a:endParaRPr>
              </a:p>
            </p:txBody>
          </p:sp>
        </p:grpSp>
      </p:grpSp>
      <p:grpSp>
        <p:nvGrpSpPr>
          <p:cNvPr id="288" name="Group 287">
            <a:extLst>
              <a:ext uri="{FF2B5EF4-FFF2-40B4-BE49-F238E27FC236}">
                <a16:creationId xmlns:a16="http://schemas.microsoft.com/office/drawing/2014/main" id="{447C6937-6BD9-4243-9AE0-E6E854D0B63A}"/>
              </a:ext>
            </a:extLst>
          </p:cNvPr>
          <p:cNvGrpSpPr/>
          <p:nvPr/>
        </p:nvGrpSpPr>
        <p:grpSpPr>
          <a:xfrm>
            <a:off x="1940342" y="3235191"/>
            <a:ext cx="310806" cy="162160"/>
            <a:chOff x="2182673" y="2731453"/>
            <a:chExt cx="414408" cy="216213"/>
          </a:xfrm>
        </p:grpSpPr>
        <p:cxnSp>
          <p:nvCxnSpPr>
            <p:cNvPr id="289" name="Straight Connector 288">
              <a:extLst>
                <a:ext uri="{FF2B5EF4-FFF2-40B4-BE49-F238E27FC236}">
                  <a16:creationId xmlns:a16="http://schemas.microsoft.com/office/drawing/2014/main" id="{9E4D7808-60BD-4676-B96F-877DF506CF4D}"/>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C7CF135-A3D5-4A0E-A5E5-5C703968E16A}"/>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EF24CF76-DF41-4CF6-B0B0-148519DA0FB6}"/>
              </a:ext>
            </a:extLst>
          </p:cNvPr>
          <p:cNvGrpSpPr/>
          <p:nvPr/>
        </p:nvGrpSpPr>
        <p:grpSpPr>
          <a:xfrm>
            <a:off x="2257304" y="3230279"/>
            <a:ext cx="310806" cy="162160"/>
            <a:chOff x="2182673" y="2731453"/>
            <a:chExt cx="414408" cy="216213"/>
          </a:xfrm>
        </p:grpSpPr>
        <p:cxnSp>
          <p:nvCxnSpPr>
            <p:cNvPr id="293" name="Straight Connector 292">
              <a:extLst>
                <a:ext uri="{FF2B5EF4-FFF2-40B4-BE49-F238E27FC236}">
                  <a16:creationId xmlns:a16="http://schemas.microsoft.com/office/drawing/2014/main" id="{7A775B6C-7FD2-4EA9-993B-782B32EC229A}"/>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FC9BF54F-57C6-44B1-9357-9262C063973D}"/>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60C3F6F-0EA1-412B-B273-5326DBFE63B9}"/>
              </a:ext>
            </a:extLst>
          </p:cNvPr>
          <p:cNvGrpSpPr/>
          <p:nvPr/>
        </p:nvGrpSpPr>
        <p:grpSpPr>
          <a:xfrm>
            <a:off x="2577436" y="3230278"/>
            <a:ext cx="310806" cy="162160"/>
            <a:chOff x="2182673" y="2731453"/>
            <a:chExt cx="414408" cy="216213"/>
          </a:xfrm>
        </p:grpSpPr>
        <p:cxnSp>
          <p:nvCxnSpPr>
            <p:cNvPr id="296" name="Straight Connector 295">
              <a:extLst>
                <a:ext uri="{FF2B5EF4-FFF2-40B4-BE49-F238E27FC236}">
                  <a16:creationId xmlns:a16="http://schemas.microsoft.com/office/drawing/2014/main" id="{ABFEE16D-D66F-476B-8F5A-B57DD62E1F5F}"/>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9710D961-FBE0-46BE-848A-F65B8C80E0DC}"/>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9266C1BD-7A1B-4BDB-B554-DD35DAB01AA7}"/>
              </a:ext>
            </a:extLst>
          </p:cNvPr>
          <p:cNvGrpSpPr/>
          <p:nvPr/>
        </p:nvGrpSpPr>
        <p:grpSpPr>
          <a:xfrm>
            <a:off x="2892957" y="3224727"/>
            <a:ext cx="310806" cy="162160"/>
            <a:chOff x="2182673" y="2731453"/>
            <a:chExt cx="414408" cy="216213"/>
          </a:xfrm>
        </p:grpSpPr>
        <p:cxnSp>
          <p:nvCxnSpPr>
            <p:cNvPr id="299" name="Straight Connector 298">
              <a:extLst>
                <a:ext uri="{FF2B5EF4-FFF2-40B4-BE49-F238E27FC236}">
                  <a16:creationId xmlns:a16="http://schemas.microsoft.com/office/drawing/2014/main" id="{58BC9443-816C-45F5-A4F1-3692007C2854}"/>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0FF98412-5C4D-4F56-8FA8-3BA39A40CE77}"/>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01" name="Group 300">
            <a:extLst>
              <a:ext uri="{FF2B5EF4-FFF2-40B4-BE49-F238E27FC236}">
                <a16:creationId xmlns:a16="http://schemas.microsoft.com/office/drawing/2014/main" id="{F4374DE6-1233-48D7-8CF8-29ADB6D6D137}"/>
              </a:ext>
            </a:extLst>
          </p:cNvPr>
          <p:cNvGrpSpPr/>
          <p:nvPr/>
        </p:nvGrpSpPr>
        <p:grpSpPr>
          <a:xfrm>
            <a:off x="3191647" y="3224727"/>
            <a:ext cx="310806" cy="162160"/>
            <a:chOff x="2182673" y="2731453"/>
            <a:chExt cx="414408" cy="216213"/>
          </a:xfrm>
        </p:grpSpPr>
        <p:cxnSp>
          <p:nvCxnSpPr>
            <p:cNvPr id="302" name="Straight Connector 301">
              <a:extLst>
                <a:ext uri="{FF2B5EF4-FFF2-40B4-BE49-F238E27FC236}">
                  <a16:creationId xmlns:a16="http://schemas.microsoft.com/office/drawing/2014/main" id="{3513E41C-68F4-4A17-A1E0-EF2BBCDD8C7A}"/>
                </a:ext>
              </a:extLst>
            </p:cNvPr>
            <p:cNvCxnSpPr>
              <a:cxnSpLocks/>
            </p:cNvCxnSpPr>
            <p:nvPr/>
          </p:nvCxnSpPr>
          <p:spPr>
            <a:xfrm>
              <a:off x="2182673" y="273145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DAAE169B-08FD-48A3-8B88-0F165C9C574B}"/>
                </a:ext>
              </a:extLst>
            </p:cNvPr>
            <p:cNvCxnSpPr>
              <a:cxnSpLocks/>
            </p:cNvCxnSpPr>
            <p:nvPr/>
          </p:nvCxnSpPr>
          <p:spPr>
            <a:xfrm>
              <a:off x="2182673" y="284406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05" name="Straight Connector 304">
            <a:extLst>
              <a:ext uri="{FF2B5EF4-FFF2-40B4-BE49-F238E27FC236}">
                <a16:creationId xmlns:a16="http://schemas.microsoft.com/office/drawing/2014/main" id="{03BE3A01-7F55-435D-9232-46BAE361A15B}"/>
              </a:ext>
            </a:extLst>
          </p:cNvPr>
          <p:cNvCxnSpPr>
            <a:cxnSpLocks/>
          </p:cNvCxnSpPr>
          <p:nvPr/>
        </p:nvCxnSpPr>
        <p:spPr>
          <a:xfrm>
            <a:off x="3502453" y="322472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CB75B5B9-702A-491F-9307-82FF59A7133D}"/>
              </a:ext>
            </a:extLst>
          </p:cNvPr>
          <p:cNvCxnSpPr>
            <a:cxnSpLocks/>
          </p:cNvCxnSpPr>
          <p:nvPr/>
        </p:nvCxnSpPr>
        <p:spPr>
          <a:xfrm flipH="1">
            <a:off x="3501241" y="3489118"/>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DCF2435-DCD0-4DCB-8062-70B26CF1AC46}"/>
              </a:ext>
            </a:extLst>
          </p:cNvPr>
          <p:cNvGrpSpPr/>
          <p:nvPr/>
        </p:nvGrpSpPr>
        <p:grpSpPr>
          <a:xfrm>
            <a:off x="2357290" y="3887020"/>
            <a:ext cx="1984892" cy="314346"/>
            <a:chOff x="3161220" y="3595313"/>
            <a:chExt cx="2646523" cy="419128"/>
          </a:xfrm>
        </p:grpSpPr>
        <p:grpSp>
          <p:nvGrpSpPr>
            <p:cNvPr id="308" name="Group 307">
              <a:extLst>
                <a:ext uri="{FF2B5EF4-FFF2-40B4-BE49-F238E27FC236}">
                  <a16:creationId xmlns:a16="http://schemas.microsoft.com/office/drawing/2014/main" id="{6D85C326-651B-40AD-9F60-FB085BA9BE64}"/>
                </a:ext>
              </a:extLst>
            </p:cNvPr>
            <p:cNvGrpSpPr/>
            <p:nvPr/>
          </p:nvGrpSpPr>
          <p:grpSpPr>
            <a:xfrm>
              <a:off x="3656721" y="3595313"/>
              <a:ext cx="2151022" cy="419128"/>
              <a:chOff x="681271" y="3524363"/>
              <a:chExt cx="2151022" cy="419128"/>
            </a:xfrm>
          </p:grpSpPr>
          <p:sp>
            <p:nvSpPr>
              <p:cNvPr id="309" name="Oval 308">
                <a:extLst>
                  <a:ext uri="{FF2B5EF4-FFF2-40B4-BE49-F238E27FC236}">
                    <a16:creationId xmlns:a16="http://schemas.microsoft.com/office/drawing/2014/main" id="{FDB69DFA-E31C-412B-8414-883E69FED7FF}"/>
                  </a:ext>
                </a:extLst>
              </p:cNvPr>
              <p:cNvSpPr/>
              <p:nvPr/>
            </p:nvSpPr>
            <p:spPr>
              <a:xfrm>
                <a:off x="1248920" y="372804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10" name="Oval 309">
                <a:extLst>
                  <a:ext uri="{FF2B5EF4-FFF2-40B4-BE49-F238E27FC236}">
                    <a16:creationId xmlns:a16="http://schemas.microsoft.com/office/drawing/2014/main" id="{CD0B1DF7-46B3-4DB2-9BC9-54A6B4E74821}"/>
                  </a:ext>
                </a:extLst>
              </p:cNvPr>
              <p:cNvSpPr/>
              <p:nvPr/>
            </p:nvSpPr>
            <p:spPr>
              <a:xfrm>
                <a:off x="1403280" y="372062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11" name="TextBox 310">
                <a:extLst>
                  <a:ext uri="{FF2B5EF4-FFF2-40B4-BE49-F238E27FC236}">
                    <a16:creationId xmlns:a16="http://schemas.microsoft.com/office/drawing/2014/main" id="{D5955E90-A925-4637-B8B5-997DE30BCFED}"/>
                  </a:ext>
                </a:extLst>
              </p:cNvPr>
              <p:cNvSpPr txBox="1"/>
              <p:nvPr/>
            </p:nvSpPr>
            <p:spPr>
              <a:xfrm>
                <a:off x="1473333" y="3543381"/>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12" name="Picture 311" descr="\documentclass{article}&#10;\usepackage{amsmath}&#10;\pagestyle{empty}&#10;\begin{document}&#10;&#10;$\rangle$&#10;&#10;&#10;\end{document}" title="IguanaTex Bitmap Display">
                <a:extLst>
                  <a:ext uri="{FF2B5EF4-FFF2-40B4-BE49-F238E27FC236}">
                    <a16:creationId xmlns:a16="http://schemas.microsoft.com/office/drawing/2014/main" id="{9F101CE9-41E1-423D-87B7-BD4F50E753D7}"/>
                  </a:ext>
                </a:extLst>
              </p:cNvPr>
              <p:cNvPicPr>
                <a:picLocks noChangeAspect="1"/>
              </p:cNvPicPr>
              <p:nvPr>
                <p:custDataLst>
                  <p:tags r:id="rId11"/>
                </p:custDataLst>
              </p:nvPr>
            </p:nvPicPr>
            <p:blipFill>
              <a:blip r:embed="rId19" cstate="print">
                <a:extLst>
                  <a:ext uri="{28A0092B-C50C-407E-A947-70E740481C1C}">
                    <a14:useLocalDpi xmlns:a14="http://schemas.microsoft.com/office/drawing/2010/main" val="0"/>
                  </a:ext>
                </a:extLst>
              </a:blip>
              <a:stretch>
                <a:fillRect/>
              </a:stretch>
            </p:blipFill>
            <p:spPr>
              <a:xfrm>
                <a:off x="2780179" y="3585113"/>
                <a:ext cx="52114" cy="229029"/>
              </a:xfrm>
              <a:prstGeom prst="rect">
                <a:avLst/>
              </a:prstGeom>
            </p:spPr>
          </p:pic>
          <p:grpSp>
            <p:nvGrpSpPr>
              <p:cNvPr id="313" name="Group 312">
                <a:extLst>
                  <a:ext uri="{FF2B5EF4-FFF2-40B4-BE49-F238E27FC236}">
                    <a16:creationId xmlns:a16="http://schemas.microsoft.com/office/drawing/2014/main" id="{D7BD00FE-FAE2-4706-A911-C82089F155FC}"/>
                  </a:ext>
                </a:extLst>
              </p:cNvPr>
              <p:cNvGrpSpPr/>
              <p:nvPr/>
            </p:nvGrpSpPr>
            <p:grpSpPr>
              <a:xfrm>
                <a:off x="681271" y="3535243"/>
                <a:ext cx="578977" cy="401539"/>
                <a:chOff x="3081421" y="5325918"/>
                <a:chExt cx="578977" cy="401539"/>
              </a:xfrm>
            </p:grpSpPr>
            <p:sp>
              <p:nvSpPr>
                <p:cNvPr id="324" name="TextBox 323">
                  <a:extLst>
                    <a:ext uri="{FF2B5EF4-FFF2-40B4-BE49-F238E27FC236}">
                      <a16:creationId xmlns:a16="http://schemas.microsoft.com/office/drawing/2014/main" id="{AB455606-DCB4-445D-91C7-66FA008D83FF}"/>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r>
                    <a:rPr kumimoji="0" lang="en-IN" sz="1350" baseline="-25000" dirty="0">
                      <a:solidFill>
                        <a:prstClr val="black"/>
                      </a:solidFill>
                      <a:latin typeface="Calibri" panose="020F0502020204030204"/>
                    </a:rPr>
                    <a:t>4</a:t>
                  </a:r>
                </a:p>
              </p:txBody>
            </p:sp>
            <p:sp>
              <p:nvSpPr>
                <p:cNvPr id="325" name="TextBox 324">
                  <a:extLst>
                    <a:ext uri="{FF2B5EF4-FFF2-40B4-BE49-F238E27FC236}">
                      <a16:creationId xmlns:a16="http://schemas.microsoft.com/office/drawing/2014/main" id="{A99A6AD6-3B18-47F3-A941-C60E7C2AB7D3}"/>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26" name="Picture 325" descr="\documentclass{article}&#10;\usepackage{amsmath}&#10;\pagestyle{empty}&#10;\begin{document}&#10;&#10;&#10;$\langle$&#10;&#10;\end{document}" title="IguanaTex Bitmap Display">
                  <a:extLst>
                    <a:ext uri="{FF2B5EF4-FFF2-40B4-BE49-F238E27FC236}">
                      <a16:creationId xmlns:a16="http://schemas.microsoft.com/office/drawing/2014/main" id="{A508293B-5403-43F1-ABAB-160F92F028DB}"/>
                    </a:ext>
                  </a:extLst>
                </p:cNvPr>
                <p:cNvPicPr>
                  <a:picLocks noChangeAspect="1"/>
                </p:cNvPicPr>
                <p:nvPr>
                  <p:custDataLst>
                    <p:tags r:id="rId12"/>
                  </p:custDataLst>
                </p:nvPr>
              </p:nvPicPr>
              <p:blipFill>
                <a:blip r:embed="rId20"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314" name="Group 313">
                <a:extLst>
                  <a:ext uri="{FF2B5EF4-FFF2-40B4-BE49-F238E27FC236}">
                    <a16:creationId xmlns:a16="http://schemas.microsoft.com/office/drawing/2014/main" id="{2227F11E-DD88-4D66-AFEA-78F84530ED06}"/>
                  </a:ext>
                </a:extLst>
              </p:cNvPr>
              <p:cNvGrpSpPr/>
              <p:nvPr/>
            </p:nvGrpSpPr>
            <p:grpSpPr>
              <a:xfrm>
                <a:off x="1643857" y="3538976"/>
                <a:ext cx="295357" cy="345868"/>
                <a:chOff x="3355465" y="6294180"/>
                <a:chExt cx="295357" cy="369253"/>
              </a:xfrm>
            </p:grpSpPr>
            <p:sp>
              <p:nvSpPr>
                <p:cNvPr id="322" name="Teardrop 321">
                  <a:extLst>
                    <a:ext uri="{FF2B5EF4-FFF2-40B4-BE49-F238E27FC236}">
                      <a16:creationId xmlns:a16="http://schemas.microsoft.com/office/drawing/2014/main" id="{28FEBF93-551D-4231-A1DD-86D1DCC935C4}"/>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23" name="Straight Connector 322">
                  <a:extLst>
                    <a:ext uri="{FF2B5EF4-FFF2-40B4-BE49-F238E27FC236}">
                      <a16:creationId xmlns:a16="http://schemas.microsoft.com/office/drawing/2014/main" id="{3CBC31C1-0403-4112-A03C-49C02AC40B52}"/>
                    </a:ext>
                  </a:extLst>
                </p:cNvPr>
                <p:cNvCxnSpPr>
                  <a:cxnSpLocks/>
                  <a:stCxn id="322" idx="3"/>
                  <a:endCxn id="32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nvGrpSpPr>
              <p:cNvPr id="315" name="Group 314">
                <a:extLst>
                  <a:ext uri="{FF2B5EF4-FFF2-40B4-BE49-F238E27FC236}">
                    <a16:creationId xmlns:a16="http://schemas.microsoft.com/office/drawing/2014/main" id="{DCE58164-7CCE-4F46-AA30-D275293E5BDD}"/>
                  </a:ext>
                </a:extLst>
              </p:cNvPr>
              <p:cNvGrpSpPr/>
              <p:nvPr/>
            </p:nvGrpSpPr>
            <p:grpSpPr>
              <a:xfrm>
                <a:off x="2003731" y="3538975"/>
                <a:ext cx="295357" cy="345868"/>
                <a:chOff x="3355465" y="6294180"/>
                <a:chExt cx="295357" cy="369253"/>
              </a:xfrm>
            </p:grpSpPr>
            <p:sp>
              <p:nvSpPr>
                <p:cNvPr id="320" name="Teardrop 319">
                  <a:extLst>
                    <a:ext uri="{FF2B5EF4-FFF2-40B4-BE49-F238E27FC236}">
                      <a16:creationId xmlns:a16="http://schemas.microsoft.com/office/drawing/2014/main" id="{6E0CF241-789F-4214-9D35-F6D2BA3B2193}"/>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21" name="Straight Connector 320">
                  <a:extLst>
                    <a:ext uri="{FF2B5EF4-FFF2-40B4-BE49-F238E27FC236}">
                      <a16:creationId xmlns:a16="http://schemas.microsoft.com/office/drawing/2014/main" id="{7D298006-7F68-4B12-97A8-1BBD91107301}"/>
                    </a:ext>
                  </a:extLst>
                </p:cNvPr>
                <p:cNvCxnSpPr>
                  <a:cxnSpLocks/>
                  <a:stCxn id="320" idx="3"/>
                  <a:endCxn id="320"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16" name="Group 315">
                <a:extLst>
                  <a:ext uri="{FF2B5EF4-FFF2-40B4-BE49-F238E27FC236}">
                    <a16:creationId xmlns:a16="http://schemas.microsoft.com/office/drawing/2014/main" id="{807734A6-EA2B-418C-AFFE-AB7377BD2CDF}"/>
                  </a:ext>
                </a:extLst>
              </p:cNvPr>
              <p:cNvGrpSpPr/>
              <p:nvPr/>
            </p:nvGrpSpPr>
            <p:grpSpPr>
              <a:xfrm>
                <a:off x="2390618" y="3524363"/>
                <a:ext cx="295357" cy="345868"/>
                <a:chOff x="3355465" y="6294180"/>
                <a:chExt cx="295357" cy="369253"/>
              </a:xfrm>
            </p:grpSpPr>
            <p:sp>
              <p:nvSpPr>
                <p:cNvPr id="318" name="Teardrop 317">
                  <a:extLst>
                    <a:ext uri="{FF2B5EF4-FFF2-40B4-BE49-F238E27FC236}">
                      <a16:creationId xmlns:a16="http://schemas.microsoft.com/office/drawing/2014/main" id="{BF2B1BB7-6261-433A-A79F-E53A9DDA39C0}"/>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19" name="Straight Connector 318">
                  <a:extLst>
                    <a:ext uri="{FF2B5EF4-FFF2-40B4-BE49-F238E27FC236}">
                      <a16:creationId xmlns:a16="http://schemas.microsoft.com/office/drawing/2014/main" id="{47ED6BB8-5109-469A-B703-73ED9B347A6D}"/>
                    </a:ext>
                  </a:extLst>
                </p:cNvPr>
                <p:cNvCxnSpPr>
                  <a:cxnSpLocks/>
                  <a:stCxn id="318" idx="3"/>
                  <a:endCxn id="318"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17" name="Oval 316">
                <a:extLst>
                  <a:ext uri="{FF2B5EF4-FFF2-40B4-BE49-F238E27FC236}">
                    <a16:creationId xmlns:a16="http://schemas.microsoft.com/office/drawing/2014/main" id="{6C77DE24-5098-4058-8179-2ACFC167D43C}"/>
                  </a:ext>
                </a:extLst>
              </p:cNvPr>
              <p:cNvSpPr/>
              <p:nvPr/>
            </p:nvSpPr>
            <p:spPr>
              <a:xfrm>
                <a:off x="1247712" y="3594448"/>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327" name="TextBox 326">
              <a:extLst>
                <a:ext uri="{FF2B5EF4-FFF2-40B4-BE49-F238E27FC236}">
                  <a16:creationId xmlns:a16="http://schemas.microsoft.com/office/drawing/2014/main" id="{8B569F3B-B8A6-456E-9822-42AED4E02E23}"/>
                </a:ext>
              </a:extLst>
            </p:cNvPr>
            <p:cNvSpPr txBox="1"/>
            <p:nvPr/>
          </p:nvSpPr>
          <p:spPr>
            <a:xfrm>
              <a:off x="3161220" y="3606193"/>
              <a:ext cx="602988"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1</a:t>
              </a:r>
              <a:r>
                <a:rPr kumimoji="0" lang="en-IN" sz="1350" dirty="0">
                  <a:solidFill>
                    <a:prstClr val="black"/>
                  </a:solidFill>
                  <a:latin typeface="Calibri" panose="020F0502020204030204"/>
                </a:rPr>
                <a:t>=</a:t>
              </a:r>
            </a:p>
          </p:txBody>
        </p:sp>
      </p:grpSp>
      <p:cxnSp>
        <p:nvCxnSpPr>
          <p:cNvPr id="330" name="Straight Connector 329">
            <a:extLst>
              <a:ext uri="{FF2B5EF4-FFF2-40B4-BE49-F238E27FC236}">
                <a16:creationId xmlns:a16="http://schemas.microsoft.com/office/drawing/2014/main" id="{246AA166-829A-492E-85CE-CA96C901B3F2}"/>
              </a:ext>
            </a:extLst>
          </p:cNvPr>
          <p:cNvCxnSpPr>
            <a:cxnSpLocks/>
          </p:cNvCxnSpPr>
          <p:nvPr/>
        </p:nvCxnSpPr>
        <p:spPr>
          <a:xfrm>
            <a:off x="3503633" y="3311357"/>
            <a:ext cx="31080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DF4FE941-4A41-4297-B1AB-DBB15EAA3776}"/>
              </a:ext>
            </a:extLst>
          </p:cNvPr>
          <p:cNvGrpSpPr/>
          <p:nvPr/>
        </p:nvGrpSpPr>
        <p:grpSpPr>
          <a:xfrm>
            <a:off x="3815237" y="3230277"/>
            <a:ext cx="310806" cy="162160"/>
            <a:chOff x="2182673" y="2731453"/>
            <a:chExt cx="414408" cy="216213"/>
          </a:xfrm>
        </p:grpSpPr>
        <p:cxnSp>
          <p:nvCxnSpPr>
            <p:cNvPr id="332" name="Straight Connector 331">
              <a:extLst>
                <a:ext uri="{FF2B5EF4-FFF2-40B4-BE49-F238E27FC236}">
                  <a16:creationId xmlns:a16="http://schemas.microsoft.com/office/drawing/2014/main" id="{28837246-FC02-4414-9373-2EA40E8B6A2A}"/>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63098669-5E55-4752-9C81-CCA796664328}"/>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334" name="Group 333">
            <a:extLst>
              <a:ext uri="{FF2B5EF4-FFF2-40B4-BE49-F238E27FC236}">
                <a16:creationId xmlns:a16="http://schemas.microsoft.com/office/drawing/2014/main" id="{75390817-1F2A-43E1-8FDE-13E8DC3ED293}"/>
              </a:ext>
            </a:extLst>
          </p:cNvPr>
          <p:cNvGrpSpPr/>
          <p:nvPr/>
        </p:nvGrpSpPr>
        <p:grpSpPr>
          <a:xfrm>
            <a:off x="4135103" y="3235191"/>
            <a:ext cx="310806" cy="162160"/>
            <a:chOff x="2182673" y="2731453"/>
            <a:chExt cx="414408" cy="216213"/>
          </a:xfrm>
        </p:grpSpPr>
        <p:cxnSp>
          <p:nvCxnSpPr>
            <p:cNvPr id="335" name="Straight Connector 334">
              <a:extLst>
                <a:ext uri="{FF2B5EF4-FFF2-40B4-BE49-F238E27FC236}">
                  <a16:creationId xmlns:a16="http://schemas.microsoft.com/office/drawing/2014/main" id="{127CCF29-1B68-44D5-AA81-F2271CE64BD7}"/>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47D1878-4003-4518-ACDE-18194D1A03AD}"/>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3098141C-368C-4D2A-96BF-E333E99C38A5}"/>
              </a:ext>
            </a:extLst>
          </p:cNvPr>
          <p:cNvGrpSpPr/>
          <p:nvPr/>
        </p:nvGrpSpPr>
        <p:grpSpPr>
          <a:xfrm>
            <a:off x="4450623" y="3235191"/>
            <a:ext cx="310806" cy="162160"/>
            <a:chOff x="2182673" y="2731453"/>
            <a:chExt cx="414408" cy="216213"/>
          </a:xfrm>
        </p:grpSpPr>
        <p:cxnSp>
          <p:nvCxnSpPr>
            <p:cNvPr id="338" name="Straight Connector 337">
              <a:extLst>
                <a:ext uri="{FF2B5EF4-FFF2-40B4-BE49-F238E27FC236}">
                  <a16:creationId xmlns:a16="http://schemas.microsoft.com/office/drawing/2014/main" id="{7B50C467-1136-4752-91A8-877E3F27F460}"/>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A7875E8-4F5F-4C2C-A940-AB0DD2EC5136}"/>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cxnSp>
        <p:nvCxnSpPr>
          <p:cNvPr id="340" name="Straight Connector 339">
            <a:extLst>
              <a:ext uri="{FF2B5EF4-FFF2-40B4-BE49-F238E27FC236}">
                <a16:creationId xmlns:a16="http://schemas.microsoft.com/office/drawing/2014/main" id="{6659AF22-0B98-4843-98A0-24F91A1E6F45}"/>
              </a:ext>
            </a:extLst>
          </p:cNvPr>
          <p:cNvCxnSpPr>
            <a:cxnSpLocks/>
          </p:cNvCxnSpPr>
          <p:nvPr/>
        </p:nvCxnSpPr>
        <p:spPr>
          <a:xfrm>
            <a:off x="4762783" y="3242500"/>
            <a:ext cx="0" cy="16216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32B2A6ED-7FCB-445A-886B-60677B9CE0B8}"/>
              </a:ext>
            </a:extLst>
          </p:cNvPr>
          <p:cNvCxnSpPr>
            <a:cxnSpLocks/>
          </p:cNvCxnSpPr>
          <p:nvPr/>
        </p:nvCxnSpPr>
        <p:spPr>
          <a:xfrm>
            <a:off x="4760024" y="3494060"/>
            <a:ext cx="14544" cy="754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5384B95D-E0CF-4C24-B265-36A0D56247C8}"/>
              </a:ext>
            </a:extLst>
          </p:cNvPr>
          <p:cNvCxnSpPr>
            <a:cxnSpLocks/>
          </p:cNvCxnSpPr>
          <p:nvPr/>
        </p:nvCxnSpPr>
        <p:spPr>
          <a:xfrm>
            <a:off x="4767296" y="3323982"/>
            <a:ext cx="31080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369" name="Group 368">
            <a:extLst>
              <a:ext uri="{FF2B5EF4-FFF2-40B4-BE49-F238E27FC236}">
                <a16:creationId xmlns:a16="http://schemas.microsoft.com/office/drawing/2014/main" id="{5E5C3F32-6DF4-41D5-9541-E158F656E95F}"/>
              </a:ext>
            </a:extLst>
          </p:cNvPr>
          <p:cNvGrpSpPr/>
          <p:nvPr/>
        </p:nvGrpSpPr>
        <p:grpSpPr>
          <a:xfrm>
            <a:off x="5089727" y="3235191"/>
            <a:ext cx="310806" cy="162160"/>
            <a:chOff x="2182673" y="2731453"/>
            <a:chExt cx="414408" cy="216213"/>
          </a:xfrm>
        </p:grpSpPr>
        <p:cxnSp>
          <p:nvCxnSpPr>
            <p:cNvPr id="370" name="Straight Connector 369">
              <a:extLst>
                <a:ext uri="{FF2B5EF4-FFF2-40B4-BE49-F238E27FC236}">
                  <a16:creationId xmlns:a16="http://schemas.microsoft.com/office/drawing/2014/main" id="{613A6703-59EF-4C5F-B056-6C9ED0620C8D}"/>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AA1734-560E-4581-AD79-9ABD293BED24}"/>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372" name="Group 371">
            <a:extLst>
              <a:ext uri="{FF2B5EF4-FFF2-40B4-BE49-F238E27FC236}">
                <a16:creationId xmlns:a16="http://schemas.microsoft.com/office/drawing/2014/main" id="{0933F2CE-C022-4C0D-96D7-02EAF575CC77}"/>
              </a:ext>
            </a:extLst>
          </p:cNvPr>
          <p:cNvGrpSpPr/>
          <p:nvPr/>
        </p:nvGrpSpPr>
        <p:grpSpPr>
          <a:xfrm>
            <a:off x="5413095" y="3230277"/>
            <a:ext cx="310806" cy="162160"/>
            <a:chOff x="2182673" y="2731453"/>
            <a:chExt cx="414408" cy="216213"/>
          </a:xfrm>
        </p:grpSpPr>
        <p:cxnSp>
          <p:nvCxnSpPr>
            <p:cNvPr id="373" name="Straight Connector 372">
              <a:extLst>
                <a:ext uri="{FF2B5EF4-FFF2-40B4-BE49-F238E27FC236}">
                  <a16:creationId xmlns:a16="http://schemas.microsoft.com/office/drawing/2014/main" id="{E1EB5A94-F279-4B9B-8EAA-73C467223FA3}"/>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6C20858E-26E1-4F71-A258-E917AC0A45BA}"/>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375" name="Group 374">
            <a:extLst>
              <a:ext uri="{FF2B5EF4-FFF2-40B4-BE49-F238E27FC236}">
                <a16:creationId xmlns:a16="http://schemas.microsoft.com/office/drawing/2014/main" id="{7DBDC57D-18C6-44A8-8285-C370175F9619}"/>
              </a:ext>
            </a:extLst>
          </p:cNvPr>
          <p:cNvGrpSpPr/>
          <p:nvPr/>
        </p:nvGrpSpPr>
        <p:grpSpPr>
          <a:xfrm>
            <a:off x="5728615" y="3230277"/>
            <a:ext cx="310806" cy="162160"/>
            <a:chOff x="2182673" y="2731453"/>
            <a:chExt cx="414408" cy="216213"/>
          </a:xfrm>
        </p:grpSpPr>
        <p:cxnSp>
          <p:nvCxnSpPr>
            <p:cNvPr id="376" name="Straight Connector 375">
              <a:extLst>
                <a:ext uri="{FF2B5EF4-FFF2-40B4-BE49-F238E27FC236}">
                  <a16:creationId xmlns:a16="http://schemas.microsoft.com/office/drawing/2014/main" id="{893B1DB5-A239-4E07-AE3A-3834DF600693}"/>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3B4EB0-4B22-49C4-9240-2EFEAF3B03CA}"/>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cxnSp>
        <p:nvCxnSpPr>
          <p:cNvPr id="378" name="Straight Connector 377">
            <a:extLst>
              <a:ext uri="{FF2B5EF4-FFF2-40B4-BE49-F238E27FC236}">
                <a16:creationId xmlns:a16="http://schemas.microsoft.com/office/drawing/2014/main" id="{A22DB0D9-655D-49C7-92CF-1C90D28D4E93}"/>
              </a:ext>
            </a:extLst>
          </p:cNvPr>
          <p:cNvCxnSpPr>
            <a:cxnSpLocks/>
          </p:cNvCxnSpPr>
          <p:nvPr/>
        </p:nvCxnSpPr>
        <p:spPr>
          <a:xfrm>
            <a:off x="6056650" y="3230277"/>
            <a:ext cx="0" cy="16216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E547F6CC-762A-4AB7-8F2F-00635201A4EC}"/>
              </a:ext>
            </a:extLst>
          </p:cNvPr>
          <p:cNvCxnSpPr>
            <a:cxnSpLocks/>
          </p:cNvCxnSpPr>
          <p:nvPr/>
        </p:nvCxnSpPr>
        <p:spPr>
          <a:xfrm flipH="1">
            <a:off x="6051865" y="348110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07433F4-7291-44ED-9489-60BAEC646B7D}"/>
              </a:ext>
            </a:extLst>
          </p:cNvPr>
          <p:cNvGrpSpPr/>
          <p:nvPr/>
        </p:nvGrpSpPr>
        <p:grpSpPr>
          <a:xfrm>
            <a:off x="3505200" y="4306829"/>
            <a:ext cx="2222847" cy="306441"/>
            <a:chOff x="4691768" y="4155052"/>
            <a:chExt cx="2963796" cy="408587"/>
          </a:xfrm>
        </p:grpSpPr>
        <p:sp>
          <p:nvSpPr>
            <p:cNvPr id="343" name="Oval 342">
              <a:extLst>
                <a:ext uri="{FF2B5EF4-FFF2-40B4-BE49-F238E27FC236}">
                  <a16:creationId xmlns:a16="http://schemas.microsoft.com/office/drawing/2014/main" id="{753504EB-8871-4A84-B75B-3ABAEF1696E8}"/>
                </a:ext>
              </a:extLst>
            </p:cNvPr>
            <p:cNvSpPr/>
            <p:nvPr/>
          </p:nvSpPr>
          <p:spPr>
            <a:xfrm>
              <a:off x="5779608" y="434819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4" name="Oval 343">
              <a:extLst>
                <a:ext uri="{FF2B5EF4-FFF2-40B4-BE49-F238E27FC236}">
                  <a16:creationId xmlns:a16="http://schemas.microsoft.com/office/drawing/2014/main" id="{07D910F6-B4D8-4336-8DAF-7EB2DAE6048A}"/>
                </a:ext>
              </a:extLst>
            </p:cNvPr>
            <p:cNvSpPr/>
            <p:nvPr/>
          </p:nvSpPr>
          <p:spPr>
            <a:xfrm>
              <a:off x="5933968" y="434077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45" name="TextBox 344">
              <a:extLst>
                <a:ext uri="{FF2B5EF4-FFF2-40B4-BE49-F238E27FC236}">
                  <a16:creationId xmlns:a16="http://schemas.microsoft.com/office/drawing/2014/main" id="{4361CD2C-2410-46F6-BD63-28405C3E0709}"/>
                </a:ext>
              </a:extLst>
            </p:cNvPr>
            <p:cNvSpPr txBox="1"/>
            <p:nvPr/>
          </p:nvSpPr>
          <p:spPr>
            <a:xfrm>
              <a:off x="6004020" y="4163530"/>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46" name="Picture 345" descr="\documentclass{article}&#10;\usepackage{amsmath}&#10;\pagestyle{empty}&#10;\begin{document}&#10;&#10;$\rangle$&#10;&#10;&#10;\end{document}" title="IguanaTex Bitmap Display">
              <a:extLst>
                <a:ext uri="{FF2B5EF4-FFF2-40B4-BE49-F238E27FC236}">
                  <a16:creationId xmlns:a16="http://schemas.microsoft.com/office/drawing/2014/main" id="{2AF9257E-7D36-4D04-BB8D-FE7A157412BC}"/>
                </a:ext>
              </a:extLst>
            </p:cNvPr>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7603450" y="4196830"/>
              <a:ext cx="52114" cy="229029"/>
            </a:xfrm>
            <a:prstGeom prst="rect">
              <a:avLst/>
            </a:prstGeom>
          </p:spPr>
        </p:pic>
        <p:grpSp>
          <p:nvGrpSpPr>
            <p:cNvPr id="347" name="Group 346">
              <a:extLst>
                <a:ext uri="{FF2B5EF4-FFF2-40B4-BE49-F238E27FC236}">
                  <a16:creationId xmlns:a16="http://schemas.microsoft.com/office/drawing/2014/main" id="{AEDE3E2C-FD24-4F4A-9D22-AA950BDEE606}"/>
                </a:ext>
              </a:extLst>
            </p:cNvPr>
            <p:cNvGrpSpPr/>
            <p:nvPr/>
          </p:nvGrpSpPr>
          <p:grpSpPr>
            <a:xfrm>
              <a:off x="5211959" y="4155391"/>
              <a:ext cx="578977" cy="401539"/>
              <a:chOff x="3081421" y="5325918"/>
              <a:chExt cx="578977" cy="401539"/>
            </a:xfrm>
          </p:grpSpPr>
          <p:sp>
            <p:nvSpPr>
              <p:cNvPr id="362" name="TextBox 361">
                <a:extLst>
                  <a:ext uri="{FF2B5EF4-FFF2-40B4-BE49-F238E27FC236}">
                    <a16:creationId xmlns:a16="http://schemas.microsoft.com/office/drawing/2014/main" id="{67121022-1875-47D3-B73E-41487C386BFC}"/>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r>
                  <a:rPr kumimoji="0" lang="en-IN" sz="1350" baseline="-25000" dirty="0">
                    <a:solidFill>
                      <a:prstClr val="black"/>
                    </a:solidFill>
                    <a:latin typeface="Calibri" panose="020F0502020204030204"/>
                  </a:rPr>
                  <a:t>4</a:t>
                </a:r>
              </a:p>
            </p:txBody>
          </p:sp>
          <p:sp>
            <p:nvSpPr>
              <p:cNvPr id="363" name="TextBox 362">
                <a:extLst>
                  <a:ext uri="{FF2B5EF4-FFF2-40B4-BE49-F238E27FC236}">
                    <a16:creationId xmlns:a16="http://schemas.microsoft.com/office/drawing/2014/main" id="{4AA7359F-6EDC-490B-8AF1-F449E095E872}"/>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64" name="Picture 363" descr="\documentclass{article}&#10;\usepackage{amsmath}&#10;\pagestyle{empty}&#10;\begin{document}&#10;&#10;&#10;$\langle$&#10;&#10;\end{document}" title="IguanaTex Bitmap Display">
                <a:extLst>
                  <a:ext uri="{FF2B5EF4-FFF2-40B4-BE49-F238E27FC236}">
                    <a16:creationId xmlns:a16="http://schemas.microsoft.com/office/drawing/2014/main" id="{F7C1CCF1-04FA-4B87-B1B9-9DA240FEF11B}"/>
                  </a:ext>
                </a:extLst>
              </p:cNvPr>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348" name="Group 347">
              <a:extLst>
                <a:ext uri="{FF2B5EF4-FFF2-40B4-BE49-F238E27FC236}">
                  <a16:creationId xmlns:a16="http://schemas.microsoft.com/office/drawing/2014/main" id="{E5862575-FAB6-440D-B966-EF2AE510C17C}"/>
                </a:ext>
              </a:extLst>
            </p:cNvPr>
            <p:cNvGrpSpPr/>
            <p:nvPr/>
          </p:nvGrpSpPr>
          <p:grpSpPr>
            <a:xfrm>
              <a:off x="6174545" y="4159124"/>
              <a:ext cx="295357" cy="345868"/>
              <a:chOff x="3355465" y="6294180"/>
              <a:chExt cx="295357" cy="369253"/>
            </a:xfrm>
          </p:grpSpPr>
          <p:sp>
            <p:nvSpPr>
              <p:cNvPr id="360" name="Teardrop 359">
                <a:extLst>
                  <a:ext uri="{FF2B5EF4-FFF2-40B4-BE49-F238E27FC236}">
                    <a16:creationId xmlns:a16="http://schemas.microsoft.com/office/drawing/2014/main" id="{A4CD87EE-D5DF-40F4-86C7-A8655E88A2E1}"/>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61" name="Straight Connector 360">
                <a:extLst>
                  <a:ext uri="{FF2B5EF4-FFF2-40B4-BE49-F238E27FC236}">
                    <a16:creationId xmlns:a16="http://schemas.microsoft.com/office/drawing/2014/main" id="{02892FF1-C40C-4CDC-B1FC-C74C4C2D226B}"/>
                  </a:ext>
                </a:extLst>
              </p:cNvPr>
              <p:cNvCxnSpPr>
                <a:cxnSpLocks/>
                <a:stCxn id="360" idx="3"/>
                <a:endCxn id="360"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349" name="Oval 348">
              <a:extLst>
                <a:ext uri="{FF2B5EF4-FFF2-40B4-BE49-F238E27FC236}">
                  <a16:creationId xmlns:a16="http://schemas.microsoft.com/office/drawing/2014/main" id="{BFC58038-CB91-4884-959F-EEA87A98DF4E}"/>
                </a:ext>
              </a:extLst>
            </p:cNvPr>
            <p:cNvSpPr/>
            <p:nvPr/>
          </p:nvSpPr>
          <p:spPr>
            <a:xfrm>
              <a:off x="5936791" y="419161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50" name="Oval 349">
              <a:extLst>
                <a:ext uri="{FF2B5EF4-FFF2-40B4-BE49-F238E27FC236}">
                  <a16:creationId xmlns:a16="http://schemas.microsoft.com/office/drawing/2014/main" id="{01CB93FE-C0AE-4D79-AD32-E2EA61ACCE2E}"/>
                </a:ext>
              </a:extLst>
            </p:cNvPr>
            <p:cNvSpPr/>
            <p:nvPr/>
          </p:nvSpPr>
          <p:spPr>
            <a:xfrm>
              <a:off x="5774327" y="418370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351" name="Group 350">
              <a:extLst>
                <a:ext uri="{FF2B5EF4-FFF2-40B4-BE49-F238E27FC236}">
                  <a16:creationId xmlns:a16="http://schemas.microsoft.com/office/drawing/2014/main" id="{51C0C915-6AB6-453E-96B0-FCE4C785FD6E}"/>
                </a:ext>
              </a:extLst>
            </p:cNvPr>
            <p:cNvGrpSpPr/>
            <p:nvPr/>
          </p:nvGrpSpPr>
          <p:grpSpPr>
            <a:xfrm>
              <a:off x="7217667" y="4155052"/>
              <a:ext cx="295357" cy="345869"/>
              <a:chOff x="3355465" y="6294179"/>
              <a:chExt cx="295357" cy="369254"/>
            </a:xfrm>
          </p:grpSpPr>
          <p:sp>
            <p:nvSpPr>
              <p:cNvPr id="358" name="Teardrop 357">
                <a:extLst>
                  <a:ext uri="{FF2B5EF4-FFF2-40B4-BE49-F238E27FC236}">
                    <a16:creationId xmlns:a16="http://schemas.microsoft.com/office/drawing/2014/main" id="{9D82E76F-1490-46AC-A9D4-782ABAF36C86}"/>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59" name="Straight Connector 358">
                <a:extLst>
                  <a:ext uri="{FF2B5EF4-FFF2-40B4-BE49-F238E27FC236}">
                    <a16:creationId xmlns:a16="http://schemas.microsoft.com/office/drawing/2014/main" id="{FF8E0507-13B0-4CE0-9C93-04F2C0F36523}"/>
                  </a:ext>
                </a:extLst>
              </p:cNvPr>
              <p:cNvCxnSpPr>
                <a:cxnSpLocks/>
                <a:stCxn id="358" idx="3"/>
                <a:endCxn id="358" idx="7"/>
              </p:cNvCxnSpPr>
              <p:nvPr/>
            </p:nvCxnSpPr>
            <p:spPr>
              <a:xfrm>
                <a:off x="3498604" y="6294179"/>
                <a:ext cx="10963" cy="36925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52" name="Group 351">
              <a:extLst>
                <a:ext uri="{FF2B5EF4-FFF2-40B4-BE49-F238E27FC236}">
                  <a16:creationId xmlns:a16="http://schemas.microsoft.com/office/drawing/2014/main" id="{33A55D36-CAEF-4846-B1D0-0D91587D34C8}"/>
                </a:ext>
              </a:extLst>
            </p:cNvPr>
            <p:cNvGrpSpPr/>
            <p:nvPr/>
          </p:nvGrpSpPr>
          <p:grpSpPr>
            <a:xfrm>
              <a:off x="6853513" y="4159124"/>
              <a:ext cx="295357" cy="345868"/>
              <a:chOff x="3355465" y="6294180"/>
              <a:chExt cx="295357" cy="369253"/>
            </a:xfrm>
          </p:grpSpPr>
          <p:sp>
            <p:nvSpPr>
              <p:cNvPr id="356" name="Teardrop 355">
                <a:extLst>
                  <a:ext uri="{FF2B5EF4-FFF2-40B4-BE49-F238E27FC236}">
                    <a16:creationId xmlns:a16="http://schemas.microsoft.com/office/drawing/2014/main" id="{6EACAA97-D343-40C7-BA38-D21A6A44C22B}"/>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57" name="Straight Connector 356">
                <a:extLst>
                  <a:ext uri="{FF2B5EF4-FFF2-40B4-BE49-F238E27FC236}">
                    <a16:creationId xmlns:a16="http://schemas.microsoft.com/office/drawing/2014/main" id="{34A5CB3F-5F93-4684-8D75-83C9701DDDB8}"/>
                  </a:ext>
                </a:extLst>
              </p:cNvPr>
              <p:cNvCxnSpPr>
                <a:cxnSpLocks/>
                <a:stCxn id="356" idx="3"/>
                <a:endCxn id="356"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53" name="Group 352">
              <a:extLst>
                <a:ext uri="{FF2B5EF4-FFF2-40B4-BE49-F238E27FC236}">
                  <a16:creationId xmlns:a16="http://schemas.microsoft.com/office/drawing/2014/main" id="{BD5A4F0E-16DE-4A2B-A3D3-11C08BBB189B}"/>
                </a:ext>
              </a:extLst>
            </p:cNvPr>
            <p:cNvGrpSpPr/>
            <p:nvPr/>
          </p:nvGrpSpPr>
          <p:grpSpPr>
            <a:xfrm>
              <a:off x="6511346" y="4159124"/>
              <a:ext cx="295357" cy="345868"/>
              <a:chOff x="3355465" y="6294180"/>
              <a:chExt cx="295357" cy="369253"/>
            </a:xfrm>
          </p:grpSpPr>
          <p:sp>
            <p:nvSpPr>
              <p:cNvPr id="354" name="Teardrop 353">
                <a:extLst>
                  <a:ext uri="{FF2B5EF4-FFF2-40B4-BE49-F238E27FC236}">
                    <a16:creationId xmlns:a16="http://schemas.microsoft.com/office/drawing/2014/main" id="{977FB3F6-4CAC-49D2-900D-EE627DC0BD0B}"/>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55" name="Straight Connector 354">
                <a:extLst>
                  <a:ext uri="{FF2B5EF4-FFF2-40B4-BE49-F238E27FC236}">
                    <a16:creationId xmlns:a16="http://schemas.microsoft.com/office/drawing/2014/main" id="{C18B14D5-64CF-4CFE-9D7E-A62642B2193B}"/>
                  </a:ext>
                </a:extLst>
              </p:cNvPr>
              <p:cNvCxnSpPr>
                <a:cxnSpLocks/>
                <a:stCxn id="354" idx="3"/>
                <a:endCxn id="354"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380" name="TextBox 379">
              <a:extLst>
                <a:ext uri="{FF2B5EF4-FFF2-40B4-BE49-F238E27FC236}">
                  <a16:creationId xmlns:a16="http://schemas.microsoft.com/office/drawing/2014/main" id="{093FBFE0-08EF-4556-B2ED-D89912325D63}"/>
                </a:ext>
              </a:extLst>
            </p:cNvPr>
            <p:cNvSpPr txBox="1"/>
            <p:nvPr/>
          </p:nvSpPr>
          <p:spPr>
            <a:xfrm>
              <a:off x="4691768" y="4155391"/>
              <a:ext cx="60298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2</a:t>
              </a:r>
              <a:r>
                <a:rPr kumimoji="0" lang="en-IN" sz="1350" dirty="0">
                  <a:solidFill>
                    <a:prstClr val="black"/>
                  </a:solidFill>
                  <a:latin typeface="Calibri" panose="020F0502020204030204"/>
                </a:rPr>
                <a:t>=</a:t>
              </a:r>
            </a:p>
          </p:txBody>
        </p:sp>
      </p:grpSp>
      <p:grpSp>
        <p:nvGrpSpPr>
          <p:cNvPr id="10" name="Group 9">
            <a:extLst>
              <a:ext uri="{FF2B5EF4-FFF2-40B4-BE49-F238E27FC236}">
                <a16:creationId xmlns:a16="http://schemas.microsoft.com/office/drawing/2014/main" id="{B875B874-2FD2-4865-BE06-DA071E392011}"/>
              </a:ext>
            </a:extLst>
          </p:cNvPr>
          <p:cNvGrpSpPr/>
          <p:nvPr/>
        </p:nvGrpSpPr>
        <p:grpSpPr>
          <a:xfrm>
            <a:off x="5191808" y="3817785"/>
            <a:ext cx="2362517" cy="386054"/>
            <a:chOff x="6940579" y="3502999"/>
            <a:chExt cx="3150022" cy="514737"/>
          </a:xfrm>
        </p:grpSpPr>
        <p:sp>
          <p:nvSpPr>
            <p:cNvPr id="383" name="Oval 382">
              <a:extLst>
                <a:ext uri="{FF2B5EF4-FFF2-40B4-BE49-F238E27FC236}">
                  <a16:creationId xmlns:a16="http://schemas.microsoft.com/office/drawing/2014/main" id="{EEB25F4B-43E0-49B4-80F4-2CA4E89A3FA6}"/>
                </a:ext>
              </a:extLst>
            </p:cNvPr>
            <p:cNvSpPr/>
            <p:nvPr/>
          </p:nvSpPr>
          <p:spPr>
            <a:xfrm>
              <a:off x="7978495" y="379803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4" name="Oval 383">
              <a:extLst>
                <a:ext uri="{FF2B5EF4-FFF2-40B4-BE49-F238E27FC236}">
                  <a16:creationId xmlns:a16="http://schemas.microsoft.com/office/drawing/2014/main" id="{92592533-965A-4920-ACE3-0A7C1FAECF3B}"/>
                </a:ext>
              </a:extLst>
            </p:cNvPr>
            <p:cNvSpPr/>
            <p:nvPr/>
          </p:nvSpPr>
          <p:spPr>
            <a:xfrm>
              <a:off x="8132855" y="379061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5" name="TextBox 384">
              <a:extLst>
                <a:ext uri="{FF2B5EF4-FFF2-40B4-BE49-F238E27FC236}">
                  <a16:creationId xmlns:a16="http://schemas.microsoft.com/office/drawing/2014/main" id="{F8032C8F-74DF-4404-A281-89CD0C946D08}"/>
                </a:ext>
              </a:extLst>
            </p:cNvPr>
            <p:cNvSpPr txBox="1"/>
            <p:nvPr/>
          </p:nvSpPr>
          <p:spPr>
            <a:xfrm>
              <a:off x="8202907" y="3613369"/>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86" name="Picture 385" descr="\documentclass{article}&#10;\usepackage{amsmath}&#10;\pagestyle{empty}&#10;\begin{document}&#10;&#10;$\rangle$&#10;&#10;&#10;\end{document}" title="IguanaTex Bitmap Display">
              <a:extLst>
                <a:ext uri="{FF2B5EF4-FFF2-40B4-BE49-F238E27FC236}">
                  <a16:creationId xmlns:a16="http://schemas.microsoft.com/office/drawing/2014/main" id="{89C2BA62-B2FA-4B6A-AFF2-B643DD2511A3}"/>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0038487" y="3654865"/>
              <a:ext cx="52114" cy="229029"/>
            </a:xfrm>
            <a:prstGeom prst="rect">
              <a:avLst/>
            </a:prstGeom>
          </p:spPr>
        </p:pic>
        <p:grpSp>
          <p:nvGrpSpPr>
            <p:cNvPr id="387" name="Group 386">
              <a:extLst>
                <a:ext uri="{FF2B5EF4-FFF2-40B4-BE49-F238E27FC236}">
                  <a16:creationId xmlns:a16="http://schemas.microsoft.com/office/drawing/2014/main" id="{63F2D773-2849-4A02-94C9-EB5DE03BF961}"/>
                </a:ext>
              </a:extLst>
            </p:cNvPr>
            <p:cNvGrpSpPr/>
            <p:nvPr/>
          </p:nvGrpSpPr>
          <p:grpSpPr>
            <a:xfrm>
              <a:off x="7410846" y="3605231"/>
              <a:ext cx="578977" cy="401537"/>
              <a:chOff x="3081421" y="5325918"/>
              <a:chExt cx="578977" cy="401537"/>
            </a:xfrm>
          </p:grpSpPr>
          <p:sp>
            <p:nvSpPr>
              <p:cNvPr id="403" name="TextBox 402">
                <a:extLst>
                  <a:ext uri="{FF2B5EF4-FFF2-40B4-BE49-F238E27FC236}">
                    <a16:creationId xmlns:a16="http://schemas.microsoft.com/office/drawing/2014/main" id="{69B36DA1-8631-45F2-A2A7-0C48819D4C72}"/>
                  </a:ext>
                </a:extLst>
              </p:cNvPr>
              <p:cNvSpPr txBox="1"/>
              <p:nvPr/>
            </p:nvSpPr>
            <p:spPr>
              <a:xfrm>
                <a:off x="3133536" y="5327347"/>
                <a:ext cx="47474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a:t>
                </a:r>
                <a:r>
                  <a:rPr kumimoji="0" lang="en-IN" sz="1350" baseline="-25000" dirty="0">
                    <a:solidFill>
                      <a:prstClr val="black"/>
                    </a:solidFill>
                    <a:latin typeface="Calibri" panose="020F0502020204030204"/>
                  </a:rPr>
                  <a:t>4</a:t>
                </a:r>
              </a:p>
            </p:txBody>
          </p:sp>
          <p:sp>
            <p:nvSpPr>
              <p:cNvPr id="404" name="TextBox 403">
                <a:extLst>
                  <a:ext uri="{FF2B5EF4-FFF2-40B4-BE49-F238E27FC236}">
                    <a16:creationId xmlns:a16="http://schemas.microsoft.com/office/drawing/2014/main" id="{3627B830-DDAD-4955-B8C0-528C357EFB68}"/>
                  </a:ext>
                </a:extLst>
              </p:cNvPr>
              <p:cNvSpPr txBox="1"/>
              <p:nvPr/>
            </p:nvSpPr>
            <p:spPr>
              <a:xfrm>
                <a:off x="3427226" y="5325918"/>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405" name="Picture 404" descr="\documentclass{article}&#10;\usepackage{amsmath}&#10;\pagestyle{empty}&#10;\begin{document}&#10;&#10;&#10;$\langle$&#10;&#10;\end{document}" title="IguanaTex Bitmap Display">
                <a:extLst>
                  <a:ext uri="{FF2B5EF4-FFF2-40B4-BE49-F238E27FC236}">
                    <a16:creationId xmlns:a16="http://schemas.microsoft.com/office/drawing/2014/main" id="{A2E4B064-E80C-46AE-AA8D-0DB713FD0874}"/>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388" name="Group 387">
              <a:extLst>
                <a:ext uri="{FF2B5EF4-FFF2-40B4-BE49-F238E27FC236}">
                  <a16:creationId xmlns:a16="http://schemas.microsoft.com/office/drawing/2014/main" id="{1B3F0E67-C5C6-4D4D-BC65-B50BEB9DB552}"/>
                </a:ext>
              </a:extLst>
            </p:cNvPr>
            <p:cNvGrpSpPr/>
            <p:nvPr/>
          </p:nvGrpSpPr>
          <p:grpSpPr>
            <a:xfrm>
              <a:off x="8373432" y="3608964"/>
              <a:ext cx="295357" cy="345870"/>
              <a:chOff x="3355465" y="6294178"/>
              <a:chExt cx="295357" cy="369255"/>
            </a:xfrm>
          </p:grpSpPr>
          <p:sp>
            <p:nvSpPr>
              <p:cNvPr id="401" name="Teardrop 400">
                <a:extLst>
                  <a:ext uri="{FF2B5EF4-FFF2-40B4-BE49-F238E27FC236}">
                    <a16:creationId xmlns:a16="http://schemas.microsoft.com/office/drawing/2014/main" id="{14FFB2ED-C822-4A93-B107-B1804D8298B3}"/>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402" name="Straight Connector 401">
                <a:extLst>
                  <a:ext uri="{FF2B5EF4-FFF2-40B4-BE49-F238E27FC236}">
                    <a16:creationId xmlns:a16="http://schemas.microsoft.com/office/drawing/2014/main" id="{B68D0313-A2C2-4AF1-90E1-94E7DB69A837}"/>
                  </a:ext>
                </a:extLst>
              </p:cNvPr>
              <p:cNvCxnSpPr>
                <a:cxnSpLocks/>
                <a:stCxn id="401" idx="3"/>
                <a:endCxn id="401" idx="7"/>
              </p:cNvCxnSpPr>
              <p:nvPr/>
            </p:nvCxnSpPr>
            <p:spPr>
              <a:xfrm>
                <a:off x="3498604" y="6294178"/>
                <a:ext cx="10963" cy="369255"/>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389" name="Oval 388">
              <a:extLst>
                <a:ext uri="{FF2B5EF4-FFF2-40B4-BE49-F238E27FC236}">
                  <a16:creationId xmlns:a16="http://schemas.microsoft.com/office/drawing/2014/main" id="{822BF5C3-5E1C-45F9-996D-CA6484CF7295}"/>
                </a:ext>
              </a:extLst>
            </p:cNvPr>
            <p:cNvSpPr/>
            <p:nvPr/>
          </p:nvSpPr>
          <p:spPr>
            <a:xfrm>
              <a:off x="8135678" y="3641452"/>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90" name="Oval 389">
              <a:extLst>
                <a:ext uri="{FF2B5EF4-FFF2-40B4-BE49-F238E27FC236}">
                  <a16:creationId xmlns:a16="http://schemas.microsoft.com/office/drawing/2014/main" id="{E00F3856-5311-49A7-A551-1E734F82F0B6}"/>
                </a:ext>
              </a:extLst>
            </p:cNvPr>
            <p:cNvSpPr/>
            <p:nvPr/>
          </p:nvSpPr>
          <p:spPr>
            <a:xfrm>
              <a:off x="7973214" y="363354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391" name="Group 390">
              <a:extLst>
                <a:ext uri="{FF2B5EF4-FFF2-40B4-BE49-F238E27FC236}">
                  <a16:creationId xmlns:a16="http://schemas.microsoft.com/office/drawing/2014/main" id="{C1AC4B63-74E4-4463-BA63-BB10F8A18059}"/>
                </a:ext>
              </a:extLst>
            </p:cNvPr>
            <p:cNvGrpSpPr/>
            <p:nvPr/>
          </p:nvGrpSpPr>
          <p:grpSpPr>
            <a:xfrm>
              <a:off x="9714250" y="3606955"/>
              <a:ext cx="295357" cy="345869"/>
              <a:chOff x="3355466" y="6294186"/>
              <a:chExt cx="295357" cy="369254"/>
            </a:xfrm>
          </p:grpSpPr>
          <p:sp>
            <p:nvSpPr>
              <p:cNvPr id="399" name="Teardrop 398">
                <a:extLst>
                  <a:ext uri="{FF2B5EF4-FFF2-40B4-BE49-F238E27FC236}">
                    <a16:creationId xmlns:a16="http://schemas.microsoft.com/office/drawing/2014/main" id="{7D43720E-82E1-473A-8956-08AD10092F77}"/>
                  </a:ext>
                </a:extLst>
              </p:cNvPr>
              <p:cNvSpPr/>
              <p:nvPr/>
            </p:nvSpPr>
            <p:spPr>
              <a:xfrm rot="8096855">
                <a:off x="3354899" y="6299457"/>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400" name="Straight Connector 399">
                <a:extLst>
                  <a:ext uri="{FF2B5EF4-FFF2-40B4-BE49-F238E27FC236}">
                    <a16:creationId xmlns:a16="http://schemas.microsoft.com/office/drawing/2014/main" id="{51F489F7-6595-46F1-B824-B754C1C3CB70}"/>
                  </a:ext>
                </a:extLst>
              </p:cNvPr>
              <p:cNvCxnSpPr>
                <a:cxnSpLocks/>
                <a:stCxn id="399" idx="3"/>
                <a:endCxn id="399" idx="7"/>
              </p:cNvCxnSpPr>
              <p:nvPr/>
            </p:nvCxnSpPr>
            <p:spPr>
              <a:xfrm>
                <a:off x="3498605" y="6294186"/>
                <a:ext cx="10963" cy="36925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92" name="Group 391">
              <a:extLst>
                <a:ext uri="{FF2B5EF4-FFF2-40B4-BE49-F238E27FC236}">
                  <a16:creationId xmlns:a16="http://schemas.microsoft.com/office/drawing/2014/main" id="{869D064A-9ED5-4A78-86E2-B3FF6ED1FA4E}"/>
                </a:ext>
              </a:extLst>
            </p:cNvPr>
            <p:cNvGrpSpPr/>
            <p:nvPr/>
          </p:nvGrpSpPr>
          <p:grpSpPr>
            <a:xfrm>
              <a:off x="9371661" y="3606949"/>
              <a:ext cx="295357" cy="345870"/>
              <a:chOff x="3355465" y="6294178"/>
              <a:chExt cx="295357" cy="369255"/>
            </a:xfrm>
          </p:grpSpPr>
          <p:sp>
            <p:nvSpPr>
              <p:cNvPr id="397" name="Teardrop 396">
                <a:extLst>
                  <a:ext uri="{FF2B5EF4-FFF2-40B4-BE49-F238E27FC236}">
                    <a16:creationId xmlns:a16="http://schemas.microsoft.com/office/drawing/2014/main" id="{7FC2476F-6674-4873-9467-DDB29A2150E8}"/>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98" name="Straight Connector 397">
                <a:extLst>
                  <a:ext uri="{FF2B5EF4-FFF2-40B4-BE49-F238E27FC236}">
                    <a16:creationId xmlns:a16="http://schemas.microsoft.com/office/drawing/2014/main" id="{1AC75DE4-7F4A-4F71-BA77-C95277579019}"/>
                  </a:ext>
                </a:extLst>
              </p:cNvPr>
              <p:cNvCxnSpPr>
                <a:cxnSpLocks/>
                <a:stCxn id="397" idx="3"/>
                <a:endCxn id="397" idx="7"/>
              </p:cNvCxnSpPr>
              <p:nvPr/>
            </p:nvCxnSpPr>
            <p:spPr>
              <a:xfrm>
                <a:off x="3498604" y="6294178"/>
                <a:ext cx="10963" cy="36925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93" name="Group 392">
              <a:extLst>
                <a:ext uri="{FF2B5EF4-FFF2-40B4-BE49-F238E27FC236}">
                  <a16:creationId xmlns:a16="http://schemas.microsoft.com/office/drawing/2014/main" id="{EEA2DB15-EFA6-4598-A71C-E4012587E0E5}"/>
                </a:ext>
              </a:extLst>
            </p:cNvPr>
            <p:cNvGrpSpPr/>
            <p:nvPr/>
          </p:nvGrpSpPr>
          <p:grpSpPr>
            <a:xfrm>
              <a:off x="8710233" y="3608964"/>
              <a:ext cx="295357" cy="345870"/>
              <a:chOff x="3355465" y="6294178"/>
              <a:chExt cx="295357" cy="369255"/>
            </a:xfrm>
          </p:grpSpPr>
          <p:sp>
            <p:nvSpPr>
              <p:cNvPr id="395" name="Teardrop 394">
                <a:extLst>
                  <a:ext uri="{FF2B5EF4-FFF2-40B4-BE49-F238E27FC236}">
                    <a16:creationId xmlns:a16="http://schemas.microsoft.com/office/drawing/2014/main" id="{3C64AB0E-9C44-4746-96FF-C265F08447B2}"/>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96" name="Straight Connector 395">
                <a:extLst>
                  <a:ext uri="{FF2B5EF4-FFF2-40B4-BE49-F238E27FC236}">
                    <a16:creationId xmlns:a16="http://schemas.microsoft.com/office/drawing/2014/main" id="{4435BB6B-79D9-4419-BA45-8C65154FAA8A}"/>
                  </a:ext>
                </a:extLst>
              </p:cNvPr>
              <p:cNvCxnSpPr>
                <a:cxnSpLocks/>
                <a:stCxn id="395" idx="3"/>
                <a:endCxn id="395" idx="7"/>
              </p:cNvCxnSpPr>
              <p:nvPr/>
            </p:nvCxnSpPr>
            <p:spPr>
              <a:xfrm>
                <a:off x="3498604" y="6294178"/>
                <a:ext cx="10963" cy="369255"/>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394" name="TextBox 393">
              <a:extLst>
                <a:ext uri="{FF2B5EF4-FFF2-40B4-BE49-F238E27FC236}">
                  <a16:creationId xmlns:a16="http://schemas.microsoft.com/office/drawing/2014/main" id="{A0A8A4C9-B0E8-4E1B-87A4-123792E426B5}"/>
                </a:ext>
              </a:extLst>
            </p:cNvPr>
            <p:cNvSpPr txBox="1"/>
            <p:nvPr/>
          </p:nvSpPr>
          <p:spPr>
            <a:xfrm>
              <a:off x="6940579" y="3617627"/>
              <a:ext cx="602988"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3</a:t>
              </a:r>
              <a:r>
                <a:rPr kumimoji="0" lang="en-IN" sz="1350" dirty="0">
                  <a:solidFill>
                    <a:prstClr val="black"/>
                  </a:solidFill>
                  <a:latin typeface="Calibri" panose="020F0502020204030204"/>
                </a:rPr>
                <a:t>=</a:t>
              </a:r>
            </a:p>
          </p:txBody>
        </p:sp>
        <p:sp>
          <p:nvSpPr>
            <p:cNvPr id="406" name="Oval 405">
              <a:extLst>
                <a:ext uri="{FF2B5EF4-FFF2-40B4-BE49-F238E27FC236}">
                  <a16:creationId xmlns:a16="http://schemas.microsoft.com/office/drawing/2014/main" id="{B8A4BCDA-338E-4D9F-A6D5-EFC97F3D48F1}"/>
                </a:ext>
              </a:extLst>
            </p:cNvPr>
            <p:cNvSpPr/>
            <p:nvPr/>
          </p:nvSpPr>
          <p:spPr>
            <a:xfrm>
              <a:off x="8141516" y="350299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407" name="Group 406">
              <a:extLst>
                <a:ext uri="{FF2B5EF4-FFF2-40B4-BE49-F238E27FC236}">
                  <a16:creationId xmlns:a16="http://schemas.microsoft.com/office/drawing/2014/main" id="{B898A339-FBA4-48BA-AD5B-63317BD09152}"/>
                </a:ext>
              </a:extLst>
            </p:cNvPr>
            <p:cNvGrpSpPr/>
            <p:nvPr/>
          </p:nvGrpSpPr>
          <p:grpSpPr>
            <a:xfrm>
              <a:off x="9037707" y="3617182"/>
              <a:ext cx="295357" cy="345870"/>
              <a:chOff x="3355465" y="6294178"/>
              <a:chExt cx="295357" cy="369255"/>
            </a:xfrm>
          </p:grpSpPr>
          <p:sp>
            <p:nvSpPr>
              <p:cNvPr id="408" name="Teardrop 407">
                <a:extLst>
                  <a:ext uri="{FF2B5EF4-FFF2-40B4-BE49-F238E27FC236}">
                    <a16:creationId xmlns:a16="http://schemas.microsoft.com/office/drawing/2014/main" id="{4E3A3D63-D6FA-4814-AABF-81D4407CADDE}"/>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409" name="Straight Connector 408">
                <a:extLst>
                  <a:ext uri="{FF2B5EF4-FFF2-40B4-BE49-F238E27FC236}">
                    <a16:creationId xmlns:a16="http://schemas.microsoft.com/office/drawing/2014/main" id="{4C0E1A71-9150-450F-97A2-451574C4E842}"/>
                  </a:ext>
                </a:extLst>
              </p:cNvPr>
              <p:cNvCxnSpPr>
                <a:cxnSpLocks/>
                <a:stCxn id="408" idx="3"/>
                <a:endCxn id="408" idx="7"/>
              </p:cNvCxnSpPr>
              <p:nvPr/>
            </p:nvCxnSpPr>
            <p:spPr>
              <a:xfrm>
                <a:off x="3498604" y="6294178"/>
                <a:ext cx="10963" cy="369255"/>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cxnSp>
        <p:nvCxnSpPr>
          <p:cNvPr id="411" name="Straight Connector 410">
            <a:extLst>
              <a:ext uri="{FF2B5EF4-FFF2-40B4-BE49-F238E27FC236}">
                <a16:creationId xmlns:a16="http://schemas.microsoft.com/office/drawing/2014/main" id="{F207BBAE-0F5F-487E-B149-96BC6D051AD4}"/>
              </a:ext>
            </a:extLst>
          </p:cNvPr>
          <p:cNvCxnSpPr>
            <a:cxnSpLocks/>
          </p:cNvCxnSpPr>
          <p:nvPr/>
        </p:nvCxnSpPr>
        <p:spPr>
          <a:xfrm>
            <a:off x="6066401" y="3319649"/>
            <a:ext cx="31080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412" name="Group 411">
            <a:extLst>
              <a:ext uri="{FF2B5EF4-FFF2-40B4-BE49-F238E27FC236}">
                <a16:creationId xmlns:a16="http://schemas.microsoft.com/office/drawing/2014/main" id="{A5FDA24F-1882-42D5-B915-558BE88FB669}"/>
              </a:ext>
            </a:extLst>
          </p:cNvPr>
          <p:cNvGrpSpPr/>
          <p:nvPr/>
        </p:nvGrpSpPr>
        <p:grpSpPr>
          <a:xfrm>
            <a:off x="6381820" y="3235191"/>
            <a:ext cx="310806" cy="162160"/>
            <a:chOff x="2182673" y="2731453"/>
            <a:chExt cx="414408" cy="216213"/>
          </a:xfrm>
        </p:grpSpPr>
        <p:cxnSp>
          <p:nvCxnSpPr>
            <p:cNvPr id="413" name="Straight Connector 412">
              <a:extLst>
                <a:ext uri="{FF2B5EF4-FFF2-40B4-BE49-F238E27FC236}">
                  <a16:creationId xmlns:a16="http://schemas.microsoft.com/office/drawing/2014/main" id="{C796B79A-E48F-4D92-BF8D-1345F28B369D}"/>
                </a:ext>
              </a:extLst>
            </p:cNvPr>
            <p:cNvCxnSpPr>
              <a:cxnSpLocks/>
            </p:cNvCxnSpPr>
            <p:nvPr/>
          </p:nvCxnSpPr>
          <p:spPr>
            <a:xfrm>
              <a:off x="2182673" y="2731453"/>
              <a:ext cx="0" cy="216213"/>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917514F6-AE6E-417A-9F6C-A20987120FDD}"/>
                </a:ext>
              </a:extLst>
            </p:cNvPr>
            <p:cNvCxnSpPr>
              <a:cxnSpLocks/>
            </p:cNvCxnSpPr>
            <p:nvPr/>
          </p:nvCxnSpPr>
          <p:spPr>
            <a:xfrm>
              <a:off x="2182673" y="2844064"/>
              <a:ext cx="414408"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CFBFF7E-9C2F-4AC3-9AE3-7B6AAA480C01}"/>
              </a:ext>
            </a:extLst>
          </p:cNvPr>
          <p:cNvGrpSpPr/>
          <p:nvPr/>
        </p:nvGrpSpPr>
        <p:grpSpPr>
          <a:xfrm>
            <a:off x="2427660" y="5119810"/>
            <a:ext cx="4477427" cy="461665"/>
            <a:chOff x="3158165" y="5186394"/>
            <a:chExt cx="4824446" cy="615553"/>
          </a:xfrm>
        </p:grpSpPr>
        <p:grpSp>
          <p:nvGrpSpPr>
            <p:cNvPr id="13" name="Group 12">
              <a:extLst>
                <a:ext uri="{FF2B5EF4-FFF2-40B4-BE49-F238E27FC236}">
                  <a16:creationId xmlns:a16="http://schemas.microsoft.com/office/drawing/2014/main" id="{02B4FFFF-C2E7-4E0D-9011-52827D9FAC33}"/>
                </a:ext>
              </a:extLst>
            </p:cNvPr>
            <p:cNvGrpSpPr/>
            <p:nvPr/>
          </p:nvGrpSpPr>
          <p:grpSpPr>
            <a:xfrm>
              <a:off x="3158165" y="5189170"/>
              <a:ext cx="2566959" cy="532511"/>
              <a:chOff x="3158165" y="5189170"/>
              <a:chExt cx="2566959" cy="532511"/>
            </a:xfrm>
          </p:grpSpPr>
          <p:pic>
            <p:nvPicPr>
              <p:cNvPr id="12" name="Picture 11" descr="\documentclass{article}&#10;\usepackage{amsmath}&#10;\pagestyle{empty}&#10;\begin{document}&#10;&#10;$\xrightarrow{*}$&#10;&#10;&#10;\end{document}" title="IguanaTex Bitmap Display">
                <a:extLst>
                  <a:ext uri="{FF2B5EF4-FFF2-40B4-BE49-F238E27FC236}">
                    <a16:creationId xmlns:a16="http://schemas.microsoft.com/office/drawing/2014/main" id="{D85F3E24-F77D-4D66-8E24-96E0B19C1F99}"/>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3636267" y="5189170"/>
                <a:ext cx="423500" cy="424230"/>
              </a:xfrm>
              <a:prstGeom prst="rect">
                <a:avLst/>
              </a:prstGeom>
            </p:spPr>
          </p:pic>
          <p:sp>
            <p:nvSpPr>
              <p:cNvPr id="417" name="TextBox 416">
                <a:extLst>
                  <a:ext uri="{FF2B5EF4-FFF2-40B4-BE49-F238E27FC236}">
                    <a16:creationId xmlns:a16="http://schemas.microsoft.com/office/drawing/2014/main" id="{B90939E1-5689-454A-BF39-931E896817E4}"/>
                  </a:ext>
                </a:extLst>
              </p:cNvPr>
              <p:cNvSpPr txBox="1"/>
              <p:nvPr/>
            </p:nvSpPr>
            <p:spPr>
              <a:xfrm>
                <a:off x="3158165" y="5321571"/>
                <a:ext cx="561288"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0</a:t>
                </a:r>
              </a:p>
            </p:txBody>
          </p:sp>
          <p:sp>
            <p:nvSpPr>
              <p:cNvPr id="418" name="TextBox 417">
                <a:extLst>
                  <a:ext uri="{FF2B5EF4-FFF2-40B4-BE49-F238E27FC236}">
                    <a16:creationId xmlns:a16="http://schemas.microsoft.com/office/drawing/2014/main" id="{83AAF769-823A-43CB-AB4B-206E63528E80}"/>
                  </a:ext>
                </a:extLst>
              </p:cNvPr>
              <p:cNvSpPr txBox="1"/>
              <p:nvPr/>
            </p:nvSpPr>
            <p:spPr>
              <a:xfrm>
                <a:off x="4116328" y="5315399"/>
                <a:ext cx="602988"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1</a:t>
                </a:r>
              </a:p>
            </p:txBody>
          </p:sp>
          <p:sp>
            <p:nvSpPr>
              <p:cNvPr id="419" name="TextBox 418">
                <a:extLst>
                  <a:ext uri="{FF2B5EF4-FFF2-40B4-BE49-F238E27FC236}">
                    <a16:creationId xmlns:a16="http://schemas.microsoft.com/office/drawing/2014/main" id="{2A2DD931-9EDD-4028-A156-0ED2B55D9903}"/>
                  </a:ext>
                </a:extLst>
              </p:cNvPr>
              <p:cNvSpPr txBox="1"/>
              <p:nvPr/>
            </p:nvSpPr>
            <p:spPr>
              <a:xfrm>
                <a:off x="5032521" y="5318999"/>
                <a:ext cx="692603"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C</a:t>
                </a:r>
                <a:r>
                  <a:rPr kumimoji="0" lang="en-IN" sz="1350" baseline="-25000" dirty="0">
                    <a:solidFill>
                      <a:prstClr val="black"/>
                    </a:solidFill>
                    <a:latin typeface="Calibri" panose="020F0502020204030204"/>
                  </a:rPr>
                  <a:t>2</a:t>
                </a:r>
              </a:p>
            </p:txBody>
          </p:sp>
          <p:pic>
            <p:nvPicPr>
              <p:cNvPr id="420" name="Picture 419" descr="\documentclass{article}&#10;\usepackage{amsmath}&#10;\pagestyle{empty}&#10;\begin{document}&#10;&#10;$\xrightarrow{*}$&#10;&#10;&#10;\end{document}" title="IguanaTex Bitmap Display">
                <a:extLst>
                  <a:ext uri="{FF2B5EF4-FFF2-40B4-BE49-F238E27FC236}">
                    <a16:creationId xmlns:a16="http://schemas.microsoft.com/office/drawing/2014/main" id="{9E45F6E4-0BF5-4FDF-8AE4-5CE88D4EB1F2}"/>
                  </a:ext>
                </a:extLst>
              </p:cNvPr>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4569762" y="5209514"/>
                <a:ext cx="423500" cy="505994"/>
              </a:xfrm>
              <a:prstGeom prst="rect">
                <a:avLst/>
              </a:prstGeom>
            </p:spPr>
          </p:pic>
        </p:grpSp>
        <p:sp>
          <p:nvSpPr>
            <p:cNvPr id="423" name="TextBox 422">
              <a:extLst>
                <a:ext uri="{FF2B5EF4-FFF2-40B4-BE49-F238E27FC236}">
                  <a16:creationId xmlns:a16="http://schemas.microsoft.com/office/drawing/2014/main" id="{74A18A7A-8E85-4B01-90AB-1B3B2A311EA6}"/>
                </a:ext>
              </a:extLst>
            </p:cNvPr>
            <p:cNvSpPr txBox="1"/>
            <p:nvPr/>
          </p:nvSpPr>
          <p:spPr>
            <a:xfrm>
              <a:off x="5304493" y="5186394"/>
              <a:ext cx="2678118" cy="61555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Is a finite witness</a:t>
              </a:r>
            </a:p>
          </p:txBody>
        </p:sp>
      </p:grpSp>
      <p:grpSp>
        <p:nvGrpSpPr>
          <p:cNvPr id="17" name="Group 16">
            <a:extLst>
              <a:ext uri="{FF2B5EF4-FFF2-40B4-BE49-F238E27FC236}">
                <a16:creationId xmlns:a16="http://schemas.microsoft.com/office/drawing/2014/main" id="{167A2925-B8A3-4ADD-985F-06BC2CE72393}"/>
              </a:ext>
            </a:extLst>
          </p:cNvPr>
          <p:cNvGrpSpPr/>
          <p:nvPr/>
        </p:nvGrpSpPr>
        <p:grpSpPr>
          <a:xfrm>
            <a:off x="995610" y="2471769"/>
            <a:ext cx="2526456" cy="514730"/>
            <a:chOff x="1345648" y="1708315"/>
            <a:chExt cx="3368608" cy="686307"/>
          </a:xfrm>
        </p:grpSpPr>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4"/>
              </p:custDataLst>
            </p:nvPr>
          </p:nvPicPr>
          <p:blipFill>
            <a:blip r:embed="rId23">
              <a:extLst>
                <a:ext uri="{28A0092B-C50C-407E-A947-70E740481C1C}">
                  <a14:useLocalDpi xmlns:a14="http://schemas.microsoft.com/office/drawing/2010/main" val="0"/>
                </a:ext>
              </a:extLst>
            </a:blip>
            <a:stretch>
              <a:fillRect/>
            </a:stretch>
          </p:blipFill>
          <p:spPr>
            <a:xfrm>
              <a:off x="1345648" y="2150041"/>
              <a:ext cx="3368608" cy="244581"/>
            </a:xfrm>
            <a:prstGeom prst="rect">
              <a:avLst/>
            </a:prstGeom>
          </p:spPr>
        </p:pic>
        <p:sp>
          <p:nvSpPr>
            <p:cNvPr id="425" name="TextBox 424">
              <a:extLst>
                <a:ext uri="{FF2B5EF4-FFF2-40B4-BE49-F238E27FC236}">
                  <a16:creationId xmlns:a16="http://schemas.microsoft.com/office/drawing/2014/main" id="{51ADA6EC-0AA5-49C0-B6C1-9FF0C9B43382}"/>
                </a:ext>
              </a:extLst>
            </p:cNvPr>
            <p:cNvSpPr txBox="1"/>
            <p:nvPr/>
          </p:nvSpPr>
          <p:spPr>
            <a:xfrm>
              <a:off x="2389877" y="1708315"/>
              <a:ext cx="1793709" cy="49244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Finite Stem</a:t>
              </a:r>
            </a:p>
          </p:txBody>
        </p:sp>
      </p:grpSp>
      <p:grpSp>
        <p:nvGrpSpPr>
          <p:cNvPr id="16" name="Group 15">
            <a:extLst>
              <a:ext uri="{FF2B5EF4-FFF2-40B4-BE49-F238E27FC236}">
                <a16:creationId xmlns:a16="http://schemas.microsoft.com/office/drawing/2014/main" id="{B5BC9CA4-C423-4CFC-863C-2D6B5FD6D1A6}"/>
              </a:ext>
            </a:extLst>
          </p:cNvPr>
          <p:cNvGrpSpPr/>
          <p:nvPr/>
        </p:nvGrpSpPr>
        <p:grpSpPr>
          <a:xfrm>
            <a:off x="3533480" y="2482723"/>
            <a:ext cx="1212001" cy="535805"/>
            <a:chOff x="4729474" y="1722921"/>
            <a:chExt cx="1616001" cy="714406"/>
          </a:xfrm>
        </p:grpSpPr>
        <p:pic>
          <p:nvPicPr>
            <p:cNvPr id="426" name="Picture 425" descr="\documentclass{article}&#10;\usepackage{amsmath}&#10;\pagestyle{empty}&#10;\begin{document}&#10;&#10;&#10;$\overbrace{}$&#10;&#10;\end{document}" title="IguanaTex Bitmap Display">
              <a:extLst>
                <a:ext uri="{FF2B5EF4-FFF2-40B4-BE49-F238E27FC236}">
                  <a16:creationId xmlns:a16="http://schemas.microsoft.com/office/drawing/2014/main" id="{EB388DFC-8F11-49C0-9C5A-FEDA19BE7A9C}"/>
                </a:ext>
              </a:extLst>
            </p:cNvPr>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a:off x="4729474" y="2147884"/>
              <a:ext cx="1616001" cy="289443"/>
            </a:xfrm>
            <a:prstGeom prst="rect">
              <a:avLst/>
            </a:prstGeom>
          </p:spPr>
        </p:pic>
        <p:sp>
          <p:nvSpPr>
            <p:cNvPr id="427" name="TextBox 426">
              <a:extLst>
                <a:ext uri="{FF2B5EF4-FFF2-40B4-BE49-F238E27FC236}">
                  <a16:creationId xmlns:a16="http://schemas.microsoft.com/office/drawing/2014/main" id="{1936F635-A066-4EE6-912D-4C200CFC0A77}"/>
                </a:ext>
              </a:extLst>
            </p:cNvPr>
            <p:cNvSpPr txBox="1"/>
            <p:nvPr/>
          </p:nvSpPr>
          <p:spPr>
            <a:xfrm>
              <a:off x="5104086" y="1722921"/>
              <a:ext cx="911446" cy="49244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Loop</a:t>
              </a:r>
            </a:p>
          </p:txBody>
        </p:sp>
      </p:grpSp>
      <p:grpSp>
        <p:nvGrpSpPr>
          <p:cNvPr id="18" name="Group 17">
            <a:extLst>
              <a:ext uri="{FF2B5EF4-FFF2-40B4-BE49-F238E27FC236}">
                <a16:creationId xmlns:a16="http://schemas.microsoft.com/office/drawing/2014/main" id="{63D4F6BB-EE4E-4B96-8A7A-FBC2E4E962ED}"/>
              </a:ext>
            </a:extLst>
          </p:cNvPr>
          <p:cNvGrpSpPr/>
          <p:nvPr/>
        </p:nvGrpSpPr>
        <p:grpSpPr>
          <a:xfrm>
            <a:off x="4724637" y="2484533"/>
            <a:ext cx="2302740" cy="646331"/>
            <a:chOff x="4724637" y="2484533"/>
            <a:chExt cx="2302740" cy="646331"/>
          </a:xfrm>
        </p:grpSpPr>
        <p:pic>
          <p:nvPicPr>
            <p:cNvPr id="428" name="Picture 427" descr="\documentclass{article}&#10;\usepackage{amsmath}&#10;\pagestyle{empty}&#10;\begin{document}&#10;&#10;&#10;$\overbrace{}$&#10;&#10;\end{document}" title="IguanaTex Bitmap Display">
              <a:extLst>
                <a:ext uri="{FF2B5EF4-FFF2-40B4-BE49-F238E27FC236}">
                  <a16:creationId xmlns:a16="http://schemas.microsoft.com/office/drawing/2014/main" id="{1AD50D26-2412-457E-AE4E-6EB09B2F49DD}"/>
                </a:ext>
              </a:extLst>
            </p:cNvPr>
            <p:cNvPicPr>
              <a:picLocks noChangeAspect="1"/>
            </p:cNvPicPr>
            <p:nvPr>
              <p:custDataLst>
                <p:tags r:id="rId2"/>
              </p:custDataLst>
            </p:nvPr>
          </p:nvPicPr>
          <p:blipFill>
            <a:blip r:embed="rId23" cstate="print">
              <a:extLst>
                <a:ext uri="{28A0092B-C50C-407E-A947-70E740481C1C}">
                  <a14:useLocalDpi xmlns:a14="http://schemas.microsoft.com/office/drawing/2010/main" val="0"/>
                </a:ext>
              </a:extLst>
            </a:blip>
            <a:stretch>
              <a:fillRect/>
            </a:stretch>
          </p:blipFill>
          <p:spPr>
            <a:xfrm>
              <a:off x="4724637" y="2780438"/>
              <a:ext cx="2302740" cy="217082"/>
            </a:xfrm>
            <a:prstGeom prst="rect">
              <a:avLst/>
            </a:prstGeom>
          </p:spPr>
        </p:pic>
        <p:sp>
          <p:nvSpPr>
            <p:cNvPr id="429" name="TextBox 428">
              <a:extLst>
                <a:ext uri="{FF2B5EF4-FFF2-40B4-BE49-F238E27FC236}">
                  <a16:creationId xmlns:a16="http://schemas.microsoft.com/office/drawing/2014/main" id="{DF1B024B-0D7B-47BD-87A7-631ACE2F5935}"/>
                </a:ext>
              </a:extLst>
            </p:cNvPr>
            <p:cNvSpPr txBox="1"/>
            <p:nvPr/>
          </p:nvSpPr>
          <p:spPr>
            <a:xfrm>
              <a:off x="5364728" y="2484533"/>
              <a:ext cx="1053145" cy="646331"/>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Unrolling</a:t>
              </a:r>
            </a:p>
          </p:txBody>
        </p:sp>
      </p:grpSp>
      <p:grpSp>
        <p:nvGrpSpPr>
          <p:cNvPr id="6" name="Group 5">
            <a:extLst>
              <a:ext uri="{FF2B5EF4-FFF2-40B4-BE49-F238E27FC236}">
                <a16:creationId xmlns:a16="http://schemas.microsoft.com/office/drawing/2014/main" id="{9D841059-024E-42FB-88AD-8D77E631221C}"/>
              </a:ext>
            </a:extLst>
          </p:cNvPr>
          <p:cNvGrpSpPr/>
          <p:nvPr/>
        </p:nvGrpSpPr>
        <p:grpSpPr>
          <a:xfrm>
            <a:off x="358990" y="1339882"/>
            <a:ext cx="7853444" cy="914400"/>
            <a:chOff x="358990" y="1339882"/>
            <a:chExt cx="7853444" cy="914400"/>
          </a:xfrm>
        </p:grpSpPr>
        <p:pic>
          <p:nvPicPr>
            <p:cNvPr id="7" name="Graphic 6" descr="Lightbulb with solid fill">
              <a:extLst>
                <a:ext uri="{FF2B5EF4-FFF2-40B4-BE49-F238E27FC236}">
                  <a16:creationId xmlns:a16="http://schemas.microsoft.com/office/drawing/2014/main" id="{11D7BE06-E7BE-447D-912E-5CD09D4369E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58990" y="1339882"/>
              <a:ext cx="914400" cy="914400"/>
            </a:xfrm>
            <a:prstGeom prst="rect">
              <a:avLst/>
            </a:prstGeom>
          </p:spPr>
        </p:pic>
        <p:sp>
          <p:nvSpPr>
            <p:cNvPr id="167" name="TextBox 166">
              <a:extLst>
                <a:ext uri="{FF2B5EF4-FFF2-40B4-BE49-F238E27FC236}">
                  <a16:creationId xmlns:a16="http://schemas.microsoft.com/office/drawing/2014/main" id="{E794218A-161E-49CF-BAA7-08C42C5790F6}"/>
                </a:ext>
              </a:extLst>
            </p:cNvPr>
            <p:cNvSpPr txBox="1"/>
            <p:nvPr/>
          </p:nvSpPr>
          <p:spPr>
            <a:xfrm>
              <a:off x="1090382" y="1526827"/>
              <a:ext cx="7122052" cy="649088"/>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Guarantee run with infinitely many configurations with </a:t>
              </a:r>
            </a:p>
            <a:p>
              <a:pPr algn="l"/>
              <a:r>
                <a:rPr lang="en-IN" sz="2400" dirty="0">
                  <a:solidFill>
                    <a:srgbClr val="FF0066"/>
                  </a:solidFill>
                  <a:latin typeface="Calibri" panose="020F0502020204030204" pitchFamily="34" charset="0"/>
                  <a:cs typeface="Calibri" panose="020F0502020204030204" pitchFamily="34" charset="0"/>
                </a:rPr>
                <a:t>only</a:t>
              </a:r>
              <a:r>
                <a:rPr lang="en-IN" sz="2400" dirty="0">
                  <a:latin typeface="Calibri" panose="020F0502020204030204" pitchFamily="34" charset="0"/>
                  <a:cs typeface="Calibri" panose="020F0502020204030204" pitchFamily="34" charset="0"/>
                </a:rPr>
                <a:t> empty balloons</a:t>
              </a:r>
            </a:p>
          </p:txBody>
        </p:sp>
      </p:grpSp>
      <p:sp>
        <p:nvSpPr>
          <p:cNvPr id="169" name="Title 3">
            <a:extLst>
              <a:ext uri="{FF2B5EF4-FFF2-40B4-BE49-F238E27FC236}">
                <a16:creationId xmlns:a16="http://schemas.microsoft.com/office/drawing/2014/main" id="{0D1BDFF1-EE5D-48E6-9D06-F71B5541B9E9}"/>
              </a:ext>
            </a:extLst>
          </p:cNvPr>
          <p:cNvSpPr>
            <a:spLocks noGrp="1"/>
          </p:cNvSpPr>
          <p:nvPr>
            <p:ph type="title"/>
          </p:nvPr>
        </p:nvSpPr>
        <p:spPr>
          <a:xfrm>
            <a:off x="447675" y="284163"/>
            <a:ext cx="8229600" cy="1143000"/>
          </a:xfrm>
        </p:spPr>
        <p:txBody>
          <a:bodyPr/>
          <a:lstStyle/>
          <a:p>
            <a:r>
              <a:rPr lang="en-IN" sz="3300" dirty="0">
                <a:solidFill>
                  <a:schemeClr val="tx1"/>
                </a:solidFill>
                <a:latin typeface="+mn-lt"/>
              </a:rPr>
              <a:t>Self Covering Witness 2</a:t>
            </a:r>
          </a:p>
        </p:txBody>
      </p:sp>
    </p:spTree>
    <p:extLst>
      <p:ext uri="{BB962C8B-B14F-4D97-AF65-F5344CB8AC3E}">
        <p14:creationId xmlns:p14="http://schemas.microsoft.com/office/powerpoint/2010/main" val="52954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500"/>
                                        <p:tgtEl>
                                          <p:spTgt spid="14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0"/>
                                  </p:stCondLst>
                                  <p:childTnLst>
                                    <p:set>
                                      <p:cBhvr>
                                        <p:cTn id="21" dur="1" fill="hold">
                                          <p:stCondLst>
                                            <p:cond delay="0"/>
                                          </p:stCondLst>
                                        </p:cTn>
                                        <p:tgtEl>
                                          <p:spTgt spid="290"/>
                                        </p:tgtEl>
                                        <p:attrNameLst>
                                          <p:attrName>style.visibility</p:attrName>
                                        </p:attrNameLst>
                                      </p:cBhvr>
                                      <p:to>
                                        <p:strVal val="visible"/>
                                      </p:to>
                                    </p:set>
                                    <p:animEffect transition="in" filter="fade">
                                      <p:cBhvr>
                                        <p:cTn id="22" dur="500"/>
                                        <p:tgtEl>
                                          <p:spTgt spid="290"/>
                                        </p:tgtEl>
                                      </p:cBhvr>
                                    </p:animEffect>
                                  </p:childTnLst>
                                </p:cTn>
                              </p:par>
                              <p:par>
                                <p:cTn id="23" presetID="10" presetClass="entr" presetSubtype="0" fill="hold" nodeType="withEffect">
                                  <p:stCondLst>
                                    <p:cond delay="0"/>
                                  </p:stCondLst>
                                  <p:childTnLst>
                                    <p:set>
                                      <p:cBhvr>
                                        <p:cTn id="24" dur="1" fill="hold">
                                          <p:stCondLst>
                                            <p:cond delay="0"/>
                                          </p:stCondLst>
                                        </p:cTn>
                                        <p:tgtEl>
                                          <p:spTgt spid="228"/>
                                        </p:tgtEl>
                                        <p:attrNameLst>
                                          <p:attrName>style.visibility</p:attrName>
                                        </p:attrNameLst>
                                      </p:cBhvr>
                                      <p:to>
                                        <p:strVal val="visible"/>
                                      </p:to>
                                    </p:set>
                                    <p:animEffect transition="in" filter="fade">
                                      <p:cBhvr>
                                        <p:cTn id="25" dur="500"/>
                                        <p:tgtEl>
                                          <p:spTgt spid="22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288"/>
                                        </p:tgtEl>
                                        <p:attrNameLst>
                                          <p:attrName>style.visibility</p:attrName>
                                        </p:attrNameLst>
                                      </p:cBhvr>
                                      <p:to>
                                        <p:strVal val="visible"/>
                                      </p:to>
                                    </p:set>
                                    <p:animEffect transition="in" filter="fade">
                                      <p:cBhvr>
                                        <p:cTn id="31" dur="500"/>
                                        <p:tgtEl>
                                          <p:spTgt spid="288"/>
                                        </p:tgtEl>
                                      </p:cBhvr>
                                    </p:animEffect>
                                  </p:childTnLst>
                                </p:cTn>
                              </p:par>
                              <p:par>
                                <p:cTn id="32" presetID="10" presetClass="entr" presetSubtype="0" fill="hold" nodeType="withEffect">
                                  <p:stCondLst>
                                    <p:cond delay="0"/>
                                  </p:stCondLst>
                                  <p:childTnLst>
                                    <p:set>
                                      <p:cBhvr>
                                        <p:cTn id="33" dur="1" fill="hold">
                                          <p:stCondLst>
                                            <p:cond delay="0"/>
                                          </p:stCondLst>
                                        </p:cTn>
                                        <p:tgtEl>
                                          <p:spTgt spid="292"/>
                                        </p:tgtEl>
                                        <p:attrNameLst>
                                          <p:attrName>style.visibility</p:attrName>
                                        </p:attrNameLst>
                                      </p:cBhvr>
                                      <p:to>
                                        <p:strVal val="visible"/>
                                      </p:to>
                                    </p:set>
                                    <p:animEffect transition="in" filter="fade">
                                      <p:cBhvr>
                                        <p:cTn id="34" dur="500"/>
                                        <p:tgtEl>
                                          <p:spTgt spid="292"/>
                                        </p:tgtEl>
                                      </p:cBhvr>
                                    </p:animEffect>
                                  </p:childTnLst>
                                </p:cTn>
                              </p:par>
                              <p:par>
                                <p:cTn id="35" presetID="10" presetClass="entr" presetSubtype="0" fill="hold" nodeType="withEffect">
                                  <p:stCondLst>
                                    <p:cond delay="0"/>
                                  </p:stCondLst>
                                  <p:childTnLst>
                                    <p:set>
                                      <p:cBhvr>
                                        <p:cTn id="36" dur="1" fill="hold">
                                          <p:stCondLst>
                                            <p:cond delay="0"/>
                                          </p:stCondLst>
                                        </p:cTn>
                                        <p:tgtEl>
                                          <p:spTgt spid="295"/>
                                        </p:tgtEl>
                                        <p:attrNameLst>
                                          <p:attrName>style.visibility</p:attrName>
                                        </p:attrNameLst>
                                      </p:cBhvr>
                                      <p:to>
                                        <p:strVal val="visible"/>
                                      </p:to>
                                    </p:set>
                                    <p:animEffect transition="in" filter="fade">
                                      <p:cBhvr>
                                        <p:cTn id="37" dur="500"/>
                                        <p:tgtEl>
                                          <p:spTgt spid="295"/>
                                        </p:tgtEl>
                                      </p:cBhvr>
                                    </p:animEffect>
                                  </p:childTnLst>
                                </p:cTn>
                              </p:par>
                              <p:par>
                                <p:cTn id="38" presetID="10" presetClass="entr" presetSubtype="0" fill="hold" nodeType="withEffect">
                                  <p:stCondLst>
                                    <p:cond delay="0"/>
                                  </p:stCondLst>
                                  <p:childTnLst>
                                    <p:set>
                                      <p:cBhvr>
                                        <p:cTn id="39" dur="1" fill="hold">
                                          <p:stCondLst>
                                            <p:cond delay="0"/>
                                          </p:stCondLst>
                                        </p:cTn>
                                        <p:tgtEl>
                                          <p:spTgt spid="298"/>
                                        </p:tgtEl>
                                        <p:attrNameLst>
                                          <p:attrName>style.visibility</p:attrName>
                                        </p:attrNameLst>
                                      </p:cBhvr>
                                      <p:to>
                                        <p:strVal val="visible"/>
                                      </p:to>
                                    </p:set>
                                    <p:animEffect transition="in" filter="fade">
                                      <p:cBhvr>
                                        <p:cTn id="40" dur="500"/>
                                        <p:tgtEl>
                                          <p:spTgt spid="298"/>
                                        </p:tgtEl>
                                      </p:cBhvr>
                                    </p:animEffect>
                                  </p:childTnLst>
                                </p:cTn>
                              </p:par>
                              <p:par>
                                <p:cTn id="41" presetID="10" presetClass="entr" presetSubtype="0" fill="hold" nodeType="with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fade">
                                      <p:cBhvr>
                                        <p:cTn id="43" dur="500"/>
                                        <p:tgtEl>
                                          <p:spTgt spid="301"/>
                                        </p:tgtEl>
                                      </p:cBhvr>
                                    </p:animEffect>
                                  </p:childTnLst>
                                </p:cTn>
                              </p:par>
                              <p:par>
                                <p:cTn id="44" presetID="10" presetClass="entr" presetSubtype="0" fill="hold" nodeType="withEffect">
                                  <p:stCondLst>
                                    <p:cond delay="0"/>
                                  </p:stCondLst>
                                  <p:childTnLst>
                                    <p:set>
                                      <p:cBhvr>
                                        <p:cTn id="45" dur="1" fill="hold">
                                          <p:stCondLst>
                                            <p:cond delay="0"/>
                                          </p:stCondLst>
                                        </p:cTn>
                                        <p:tgtEl>
                                          <p:spTgt spid="305"/>
                                        </p:tgtEl>
                                        <p:attrNameLst>
                                          <p:attrName>style.visibility</p:attrName>
                                        </p:attrNameLst>
                                      </p:cBhvr>
                                      <p:to>
                                        <p:strVal val="visible"/>
                                      </p:to>
                                    </p:set>
                                    <p:animEffect transition="in" filter="fade">
                                      <p:cBhvr>
                                        <p:cTn id="46" dur="500"/>
                                        <p:tgtEl>
                                          <p:spTgt spid="305"/>
                                        </p:tgtEl>
                                      </p:cBhvr>
                                    </p:animEffect>
                                  </p:childTnLst>
                                </p:cTn>
                              </p:par>
                              <p:par>
                                <p:cTn id="47" presetID="10" presetClass="entr" presetSubtype="0" fill="hold" nodeType="withEffect">
                                  <p:stCondLst>
                                    <p:cond delay="0"/>
                                  </p:stCondLst>
                                  <p:childTnLst>
                                    <p:set>
                                      <p:cBhvr>
                                        <p:cTn id="48" dur="1" fill="hold">
                                          <p:stCondLst>
                                            <p:cond delay="0"/>
                                          </p:stCondLst>
                                        </p:cTn>
                                        <p:tgtEl>
                                          <p:spTgt spid="307"/>
                                        </p:tgtEl>
                                        <p:attrNameLst>
                                          <p:attrName>style.visibility</p:attrName>
                                        </p:attrNameLst>
                                      </p:cBhvr>
                                      <p:to>
                                        <p:strVal val="visible"/>
                                      </p:to>
                                    </p:set>
                                    <p:animEffect transition="in" filter="fade">
                                      <p:cBhvr>
                                        <p:cTn id="49" dur="500"/>
                                        <p:tgtEl>
                                          <p:spTgt spid="307"/>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330"/>
                                        </p:tgtEl>
                                        <p:attrNameLst>
                                          <p:attrName>style.visibility</p:attrName>
                                        </p:attrNameLst>
                                      </p:cBhvr>
                                      <p:to>
                                        <p:strVal val="visible"/>
                                      </p:to>
                                    </p:set>
                                    <p:animEffect transition="in" filter="fade">
                                      <p:cBhvr>
                                        <p:cTn id="55" dur="500"/>
                                        <p:tgtEl>
                                          <p:spTgt spid="330"/>
                                        </p:tgtEl>
                                      </p:cBhvr>
                                    </p:animEffect>
                                  </p:childTnLst>
                                </p:cTn>
                              </p:par>
                              <p:par>
                                <p:cTn id="56" presetID="10" presetClass="entr" presetSubtype="0" fill="hold" nodeType="withEffect">
                                  <p:stCondLst>
                                    <p:cond delay="0"/>
                                  </p:stCondLst>
                                  <p:childTnLst>
                                    <p:set>
                                      <p:cBhvr>
                                        <p:cTn id="57" dur="1" fill="hold">
                                          <p:stCondLst>
                                            <p:cond delay="0"/>
                                          </p:stCondLst>
                                        </p:cTn>
                                        <p:tgtEl>
                                          <p:spTgt spid="331"/>
                                        </p:tgtEl>
                                        <p:attrNameLst>
                                          <p:attrName>style.visibility</p:attrName>
                                        </p:attrNameLst>
                                      </p:cBhvr>
                                      <p:to>
                                        <p:strVal val="visible"/>
                                      </p:to>
                                    </p:set>
                                    <p:animEffect transition="in" filter="fade">
                                      <p:cBhvr>
                                        <p:cTn id="58" dur="500"/>
                                        <p:tgtEl>
                                          <p:spTgt spid="331"/>
                                        </p:tgtEl>
                                      </p:cBhvr>
                                    </p:animEffect>
                                  </p:childTnLst>
                                </p:cTn>
                              </p:par>
                              <p:par>
                                <p:cTn id="59" presetID="10" presetClass="entr" presetSubtype="0" fill="hold" nodeType="withEffect">
                                  <p:stCondLst>
                                    <p:cond delay="0"/>
                                  </p:stCondLst>
                                  <p:childTnLst>
                                    <p:set>
                                      <p:cBhvr>
                                        <p:cTn id="60" dur="1" fill="hold">
                                          <p:stCondLst>
                                            <p:cond delay="0"/>
                                          </p:stCondLst>
                                        </p:cTn>
                                        <p:tgtEl>
                                          <p:spTgt spid="334"/>
                                        </p:tgtEl>
                                        <p:attrNameLst>
                                          <p:attrName>style.visibility</p:attrName>
                                        </p:attrNameLst>
                                      </p:cBhvr>
                                      <p:to>
                                        <p:strVal val="visible"/>
                                      </p:to>
                                    </p:set>
                                    <p:animEffect transition="in" filter="fade">
                                      <p:cBhvr>
                                        <p:cTn id="61" dur="500"/>
                                        <p:tgtEl>
                                          <p:spTgt spid="334"/>
                                        </p:tgtEl>
                                      </p:cBhvr>
                                    </p:animEffect>
                                  </p:childTnLst>
                                </p:cTn>
                              </p:par>
                              <p:par>
                                <p:cTn id="62" presetID="10" presetClass="entr" presetSubtype="0" fill="hold" nodeType="withEffect">
                                  <p:stCondLst>
                                    <p:cond delay="0"/>
                                  </p:stCondLst>
                                  <p:childTnLst>
                                    <p:set>
                                      <p:cBhvr>
                                        <p:cTn id="63" dur="1" fill="hold">
                                          <p:stCondLst>
                                            <p:cond delay="0"/>
                                          </p:stCondLst>
                                        </p:cTn>
                                        <p:tgtEl>
                                          <p:spTgt spid="337"/>
                                        </p:tgtEl>
                                        <p:attrNameLst>
                                          <p:attrName>style.visibility</p:attrName>
                                        </p:attrNameLst>
                                      </p:cBhvr>
                                      <p:to>
                                        <p:strVal val="visible"/>
                                      </p:to>
                                    </p:set>
                                    <p:animEffect transition="in" filter="fade">
                                      <p:cBhvr>
                                        <p:cTn id="64" dur="500"/>
                                        <p:tgtEl>
                                          <p:spTgt spid="337"/>
                                        </p:tgtEl>
                                      </p:cBhvr>
                                    </p:animEffect>
                                  </p:childTnLst>
                                </p:cTn>
                              </p:par>
                              <p:par>
                                <p:cTn id="65" presetID="10" presetClass="entr" presetSubtype="0" fill="hold" nodeType="withEffect">
                                  <p:stCondLst>
                                    <p:cond delay="0"/>
                                  </p:stCondLst>
                                  <p:childTnLst>
                                    <p:set>
                                      <p:cBhvr>
                                        <p:cTn id="66" dur="1" fill="hold">
                                          <p:stCondLst>
                                            <p:cond delay="0"/>
                                          </p:stCondLst>
                                        </p:cTn>
                                        <p:tgtEl>
                                          <p:spTgt spid="340"/>
                                        </p:tgtEl>
                                        <p:attrNameLst>
                                          <p:attrName>style.visibility</p:attrName>
                                        </p:attrNameLst>
                                      </p:cBhvr>
                                      <p:to>
                                        <p:strVal val="visible"/>
                                      </p:to>
                                    </p:set>
                                    <p:animEffect transition="in" filter="fade">
                                      <p:cBhvr>
                                        <p:cTn id="67" dur="500"/>
                                        <p:tgtEl>
                                          <p:spTgt spid="340"/>
                                        </p:tgtEl>
                                      </p:cBhvr>
                                    </p:animEffect>
                                  </p:childTnLst>
                                </p:cTn>
                              </p:par>
                              <p:par>
                                <p:cTn id="68" presetID="10" presetClass="entr" presetSubtype="0" fill="hold" nodeType="withEffect">
                                  <p:stCondLst>
                                    <p:cond delay="0"/>
                                  </p:stCondLst>
                                  <p:childTnLst>
                                    <p:set>
                                      <p:cBhvr>
                                        <p:cTn id="69" dur="1" fill="hold">
                                          <p:stCondLst>
                                            <p:cond delay="0"/>
                                          </p:stCondLst>
                                        </p:cTn>
                                        <p:tgtEl>
                                          <p:spTgt spid="341"/>
                                        </p:tgtEl>
                                        <p:attrNameLst>
                                          <p:attrName>style.visibility</p:attrName>
                                        </p:attrNameLst>
                                      </p:cBhvr>
                                      <p:to>
                                        <p:strVal val="visible"/>
                                      </p:to>
                                    </p:set>
                                    <p:animEffect transition="in" filter="fade">
                                      <p:cBhvr>
                                        <p:cTn id="70" dur="500"/>
                                        <p:tgtEl>
                                          <p:spTgt spid="341"/>
                                        </p:tgtEl>
                                      </p:cBhvr>
                                    </p:animEffect>
                                  </p:childTnLst>
                                </p:cTn>
                              </p:par>
                              <p:par>
                                <p:cTn id="71" presetID="10" presetClass="entr" presetSubtype="0" fill="hold" nodeType="withEffect">
                                  <p:stCondLst>
                                    <p:cond delay="0"/>
                                  </p:stCondLst>
                                  <p:childTnLst>
                                    <p:set>
                                      <p:cBhvr>
                                        <p:cTn id="72" dur="1" fill="hold">
                                          <p:stCondLst>
                                            <p:cond delay="0"/>
                                          </p:stCondLst>
                                        </p:cTn>
                                        <p:tgtEl>
                                          <p:spTgt spid="368"/>
                                        </p:tgtEl>
                                        <p:attrNameLst>
                                          <p:attrName>style.visibility</p:attrName>
                                        </p:attrNameLst>
                                      </p:cBhvr>
                                      <p:to>
                                        <p:strVal val="visible"/>
                                      </p:to>
                                    </p:set>
                                    <p:animEffect transition="in" filter="fade">
                                      <p:cBhvr>
                                        <p:cTn id="73" dur="500"/>
                                        <p:tgtEl>
                                          <p:spTgt spid="368"/>
                                        </p:tgtEl>
                                      </p:cBhvr>
                                    </p:animEffect>
                                  </p:childTnLst>
                                </p:cTn>
                              </p:par>
                              <p:par>
                                <p:cTn id="74" presetID="10" presetClass="entr" presetSubtype="0" fill="hold" nodeType="withEffect">
                                  <p:stCondLst>
                                    <p:cond delay="0"/>
                                  </p:stCondLst>
                                  <p:childTnLst>
                                    <p:set>
                                      <p:cBhvr>
                                        <p:cTn id="75" dur="1" fill="hold">
                                          <p:stCondLst>
                                            <p:cond delay="0"/>
                                          </p:stCondLst>
                                        </p:cTn>
                                        <p:tgtEl>
                                          <p:spTgt spid="369"/>
                                        </p:tgtEl>
                                        <p:attrNameLst>
                                          <p:attrName>style.visibility</p:attrName>
                                        </p:attrNameLst>
                                      </p:cBhvr>
                                      <p:to>
                                        <p:strVal val="visible"/>
                                      </p:to>
                                    </p:set>
                                    <p:animEffect transition="in" filter="fade">
                                      <p:cBhvr>
                                        <p:cTn id="76" dur="500"/>
                                        <p:tgtEl>
                                          <p:spTgt spid="369"/>
                                        </p:tgtEl>
                                      </p:cBhvr>
                                    </p:animEffect>
                                  </p:childTnLst>
                                </p:cTn>
                              </p:par>
                              <p:par>
                                <p:cTn id="77" presetID="10" presetClass="entr" presetSubtype="0" fill="hold" nodeType="withEffect">
                                  <p:stCondLst>
                                    <p:cond delay="0"/>
                                  </p:stCondLst>
                                  <p:childTnLst>
                                    <p:set>
                                      <p:cBhvr>
                                        <p:cTn id="78" dur="1" fill="hold">
                                          <p:stCondLst>
                                            <p:cond delay="0"/>
                                          </p:stCondLst>
                                        </p:cTn>
                                        <p:tgtEl>
                                          <p:spTgt spid="372"/>
                                        </p:tgtEl>
                                        <p:attrNameLst>
                                          <p:attrName>style.visibility</p:attrName>
                                        </p:attrNameLst>
                                      </p:cBhvr>
                                      <p:to>
                                        <p:strVal val="visible"/>
                                      </p:to>
                                    </p:set>
                                    <p:animEffect transition="in" filter="fade">
                                      <p:cBhvr>
                                        <p:cTn id="79" dur="500"/>
                                        <p:tgtEl>
                                          <p:spTgt spid="372"/>
                                        </p:tgtEl>
                                      </p:cBhvr>
                                    </p:animEffect>
                                  </p:childTnLst>
                                </p:cTn>
                              </p:par>
                              <p:par>
                                <p:cTn id="80" presetID="10" presetClass="entr" presetSubtype="0" fill="hold" nodeType="withEffect">
                                  <p:stCondLst>
                                    <p:cond delay="0"/>
                                  </p:stCondLst>
                                  <p:childTnLst>
                                    <p:set>
                                      <p:cBhvr>
                                        <p:cTn id="81" dur="1" fill="hold">
                                          <p:stCondLst>
                                            <p:cond delay="0"/>
                                          </p:stCondLst>
                                        </p:cTn>
                                        <p:tgtEl>
                                          <p:spTgt spid="375"/>
                                        </p:tgtEl>
                                        <p:attrNameLst>
                                          <p:attrName>style.visibility</p:attrName>
                                        </p:attrNameLst>
                                      </p:cBhvr>
                                      <p:to>
                                        <p:strVal val="visible"/>
                                      </p:to>
                                    </p:set>
                                    <p:animEffect transition="in" filter="fade">
                                      <p:cBhvr>
                                        <p:cTn id="82" dur="500"/>
                                        <p:tgtEl>
                                          <p:spTgt spid="375"/>
                                        </p:tgtEl>
                                      </p:cBhvr>
                                    </p:animEffect>
                                  </p:childTnLst>
                                </p:cTn>
                              </p:par>
                              <p:par>
                                <p:cTn id="83" presetID="10" presetClass="entr" presetSubtype="0" fill="hold" nodeType="withEffect">
                                  <p:stCondLst>
                                    <p:cond delay="0"/>
                                  </p:stCondLst>
                                  <p:childTnLst>
                                    <p:set>
                                      <p:cBhvr>
                                        <p:cTn id="84" dur="1" fill="hold">
                                          <p:stCondLst>
                                            <p:cond delay="0"/>
                                          </p:stCondLst>
                                        </p:cTn>
                                        <p:tgtEl>
                                          <p:spTgt spid="378"/>
                                        </p:tgtEl>
                                        <p:attrNameLst>
                                          <p:attrName>style.visibility</p:attrName>
                                        </p:attrNameLst>
                                      </p:cBhvr>
                                      <p:to>
                                        <p:strVal val="visible"/>
                                      </p:to>
                                    </p:set>
                                    <p:animEffect transition="in" filter="fade">
                                      <p:cBhvr>
                                        <p:cTn id="85" dur="500"/>
                                        <p:tgtEl>
                                          <p:spTgt spid="378"/>
                                        </p:tgtEl>
                                      </p:cBhvr>
                                    </p:animEffect>
                                  </p:childTnLst>
                                </p:cTn>
                              </p:par>
                              <p:par>
                                <p:cTn id="86" presetID="10" presetClass="entr" presetSubtype="0" fill="hold" nodeType="withEffect">
                                  <p:stCondLst>
                                    <p:cond delay="0"/>
                                  </p:stCondLst>
                                  <p:childTnLst>
                                    <p:set>
                                      <p:cBhvr>
                                        <p:cTn id="87" dur="1" fill="hold">
                                          <p:stCondLst>
                                            <p:cond delay="0"/>
                                          </p:stCondLst>
                                        </p:cTn>
                                        <p:tgtEl>
                                          <p:spTgt spid="379"/>
                                        </p:tgtEl>
                                        <p:attrNameLst>
                                          <p:attrName>style.visibility</p:attrName>
                                        </p:attrNameLst>
                                      </p:cBhvr>
                                      <p:to>
                                        <p:strVal val="visible"/>
                                      </p:to>
                                    </p:set>
                                    <p:animEffect transition="in" filter="fade">
                                      <p:cBhvr>
                                        <p:cTn id="88" dur="500"/>
                                        <p:tgtEl>
                                          <p:spTgt spid="379"/>
                                        </p:tgtEl>
                                      </p:cBhvr>
                                    </p:animEffect>
                                  </p:childTnLst>
                                </p:cTn>
                              </p:par>
                              <p:par>
                                <p:cTn id="89" presetID="10"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500"/>
                                        <p:tgtEl>
                                          <p:spTgt spid="9"/>
                                        </p:tgtEl>
                                      </p:cBhvr>
                                    </p:animEffect>
                                  </p:childTnLst>
                                </p:cTn>
                              </p:par>
                              <p:par>
                                <p:cTn id="92" presetID="10"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par>
                                <p:cTn id="95" presetID="10" presetClass="entr" presetSubtype="0" fill="hold" nodeType="withEffect">
                                  <p:stCondLst>
                                    <p:cond delay="0"/>
                                  </p:stCondLst>
                                  <p:childTnLst>
                                    <p:set>
                                      <p:cBhvr>
                                        <p:cTn id="96" dur="1" fill="hold">
                                          <p:stCondLst>
                                            <p:cond delay="0"/>
                                          </p:stCondLst>
                                        </p:cTn>
                                        <p:tgtEl>
                                          <p:spTgt spid="411"/>
                                        </p:tgtEl>
                                        <p:attrNameLst>
                                          <p:attrName>style.visibility</p:attrName>
                                        </p:attrNameLst>
                                      </p:cBhvr>
                                      <p:to>
                                        <p:strVal val="visible"/>
                                      </p:to>
                                    </p:set>
                                    <p:animEffect transition="in" filter="fade">
                                      <p:cBhvr>
                                        <p:cTn id="97" dur="500"/>
                                        <p:tgtEl>
                                          <p:spTgt spid="411"/>
                                        </p:tgtEl>
                                      </p:cBhvr>
                                    </p:animEffect>
                                  </p:childTnLst>
                                </p:cTn>
                              </p:par>
                              <p:par>
                                <p:cTn id="98" presetID="10" presetClass="entr" presetSubtype="0" fill="hold" nodeType="withEffect">
                                  <p:stCondLst>
                                    <p:cond delay="0"/>
                                  </p:stCondLst>
                                  <p:childTnLst>
                                    <p:set>
                                      <p:cBhvr>
                                        <p:cTn id="99" dur="1" fill="hold">
                                          <p:stCondLst>
                                            <p:cond delay="0"/>
                                          </p:stCondLst>
                                        </p:cTn>
                                        <p:tgtEl>
                                          <p:spTgt spid="412"/>
                                        </p:tgtEl>
                                        <p:attrNameLst>
                                          <p:attrName>style.visibility</p:attrName>
                                        </p:attrNameLst>
                                      </p:cBhvr>
                                      <p:to>
                                        <p:strVal val="visible"/>
                                      </p:to>
                                    </p:set>
                                    <p:animEffect transition="in" filter="fade">
                                      <p:cBhvr>
                                        <p:cTn id="100" dur="500"/>
                                        <p:tgtEl>
                                          <p:spTgt spid="412"/>
                                        </p:tgtEl>
                                      </p:cBhvr>
                                    </p:animEffect>
                                  </p:childTnLst>
                                </p:cTn>
                              </p:par>
                              <p:par>
                                <p:cTn id="101" presetID="10" presetClass="entr" presetSubtype="0"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par>
                                <p:cTn id="104" presetID="10" presetClass="entr" presetSubtype="0" fill="hold"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par>
                                <p:cTn id="107" presetID="10" presetClass="entr" presetSubtype="0" fill="hold"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a:xfrm>
            <a:off x="351158" y="365642"/>
            <a:ext cx="8400064" cy="1325563"/>
          </a:xfrm>
        </p:spPr>
        <p:txBody>
          <a:bodyPr/>
          <a:lstStyle/>
          <a:p>
            <a:r>
              <a:rPr lang="en-IN" dirty="0">
                <a:latin typeface="+mn-lt"/>
              </a:rPr>
              <a:t>Infinitely often Appearing </a:t>
            </a:r>
            <a:r>
              <a:rPr lang="en-IN" dirty="0" err="1">
                <a:latin typeface="+mn-lt"/>
              </a:rPr>
              <a:t>Colors</a:t>
            </a:r>
            <a:r>
              <a:rPr lang="en-IN" dirty="0">
                <a:latin typeface="+mn-lt"/>
              </a:rPr>
              <a:t> in Infinite Runs</a:t>
            </a:r>
          </a:p>
        </p:txBody>
      </p:sp>
      <p:grpSp>
        <p:nvGrpSpPr>
          <p:cNvPr id="140" name="Group 139">
            <a:extLst>
              <a:ext uri="{FF2B5EF4-FFF2-40B4-BE49-F238E27FC236}">
                <a16:creationId xmlns:a16="http://schemas.microsoft.com/office/drawing/2014/main" id="{32AAA36E-DFB6-432A-B947-1229133B3E2F}"/>
              </a:ext>
            </a:extLst>
          </p:cNvPr>
          <p:cNvGrpSpPr/>
          <p:nvPr/>
        </p:nvGrpSpPr>
        <p:grpSpPr>
          <a:xfrm>
            <a:off x="1905000" y="2656153"/>
            <a:ext cx="310806" cy="162160"/>
            <a:chOff x="1008993" y="1765738"/>
            <a:chExt cx="414408" cy="216213"/>
          </a:xfrm>
        </p:grpSpPr>
        <p:cxnSp>
          <p:nvCxnSpPr>
            <p:cNvPr id="5" name="Straight Connector 4">
              <a:extLst>
                <a:ext uri="{FF2B5EF4-FFF2-40B4-BE49-F238E27FC236}">
                  <a16:creationId xmlns:a16="http://schemas.microsoft.com/office/drawing/2014/main" id="{288B6B7B-E27C-4CC1-A9A1-431F2FEF6D0D}"/>
                </a:ext>
              </a:extLst>
            </p:cNvPr>
            <p:cNvCxnSpPr>
              <a:cxnSpLocks/>
            </p:cNvCxnSpPr>
            <p:nvPr/>
          </p:nvCxnSpPr>
          <p:spPr>
            <a:xfrm>
              <a:off x="1008993" y="176573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008993" y="187834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DFBAC2B2-470B-4C40-9139-E9ABCC353F81}"/>
              </a:ext>
            </a:extLst>
          </p:cNvPr>
          <p:cNvGrpSpPr/>
          <p:nvPr/>
        </p:nvGrpSpPr>
        <p:grpSpPr>
          <a:xfrm>
            <a:off x="1656966" y="3229825"/>
            <a:ext cx="1613267" cy="322526"/>
            <a:chOff x="3929481" y="4029233"/>
            <a:chExt cx="2151022" cy="430035"/>
          </a:xfrm>
        </p:grpSpPr>
        <p:sp>
          <p:nvSpPr>
            <p:cNvPr id="37" name="Oval 36">
              <a:extLst>
                <a:ext uri="{FF2B5EF4-FFF2-40B4-BE49-F238E27FC236}">
                  <a16:creationId xmlns:a16="http://schemas.microsoft.com/office/drawing/2014/main" id="{88810E8A-2E5A-426B-A7C2-7AF988487672}"/>
                </a:ext>
              </a:extLst>
            </p:cNvPr>
            <p:cNvSpPr/>
            <p:nvPr/>
          </p:nvSpPr>
          <p:spPr>
            <a:xfrm>
              <a:off x="4497130" y="424382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8" name="Oval 37">
              <a:extLst>
                <a:ext uri="{FF2B5EF4-FFF2-40B4-BE49-F238E27FC236}">
                  <a16:creationId xmlns:a16="http://schemas.microsoft.com/office/drawing/2014/main" id="{5EB260D0-65AC-481D-994C-298C4964107C}"/>
                </a:ext>
              </a:extLst>
            </p:cNvPr>
            <p:cNvSpPr/>
            <p:nvPr/>
          </p:nvSpPr>
          <p:spPr>
            <a:xfrm>
              <a:off x="4651490" y="4236401"/>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9" name="TextBox 38">
              <a:extLst>
                <a:ext uri="{FF2B5EF4-FFF2-40B4-BE49-F238E27FC236}">
                  <a16:creationId xmlns:a16="http://schemas.microsoft.com/office/drawing/2014/main" id="{E9185620-8D3E-4E49-8316-41C6C6DE3293}"/>
                </a:ext>
              </a:extLst>
            </p:cNvPr>
            <p:cNvSpPr txBox="1"/>
            <p:nvPr/>
          </p:nvSpPr>
          <p:spPr>
            <a:xfrm>
              <a:off x="4721542" y="405915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18" name="Picture 17" descr="\documentclass{article}&#10;\usepackage{amsmath}&#10;\pagestyle{empty}&#10;\begin{document}&#10;&#10;$\rangle$&#10;&#10;&#10;\end{document}" title="IguanaTex Bitmap Display">
              <a:extLst>
                <a:ext uri="{FF2B5EF4-FFF2-40B4-BE49-F238E27FC236}">
                  <a16:creationId xmlns:a16="http://schemas.microsoft.com/office/drawing/2014/main" id="{2045CB78-7984-4EFD-A13A-A8D286EE7C29}"/>
                </a:ext>
              </a:extLst>
            </p:cNvPr>
            <p:cNvPicPr>
              <a:picLocks noChangeAspect="1"/>
            </p:cNvPicPr>
            <p:nvPr>
              <p:custDataLst>
                <p:tags r:id="rId10"/>
              </p:custDataLst>
            </p:nvPr>
          </p:nvPicPr>
          <p:blipFill>
            <a:blip r:embed="rId13" cstate="print">
              <a:extLst>
                <a:ext uri="{28A0092B-C50C-407E-A947-70E740481C1C}">
                  <a14:useLocalDpi xmlns:a14="http://schemas.microsoft.com/office/drawing/2010/main" val="0"/>
                </a:ext>
              </a:extLst>
            </a:blip>
            <a:stretch>
              <a:fillRect/>
            </a:stretch>
          </p:blipFill>
          <p:spPr>
            <a:xfrm>
              <a:off x="6028389" y="4100890"/>
              <a:ext cx="52114" cy="229029"/>
            </a:xfrm>
            <a:prstGeom prst="rect">
              <a:avLst/>
            </a:prstGeom>
          </p:spPr>
        </p:pic>
        <p:grpSp>
          <p:nvGrpSpPr>
            <p:cNvPr id="40" name="Group 39">
              <a:extLst>
                <a:ext uri="{FF2B5EF4-FFF2-40B4-BE49-F238E27FC236}">
                  <a16:creationId xmlns:a16="http://schemas.microsoft.com/office/drawing/2014/main" id="{FC1B628F-D646-4E21-9AE6-8593E166611D}"/>
                </a:ext>
              </a:extLst>
            </p:cNvPr>
            <p:cNvGrpSpPr/>
            <p:nvPr/>
          </p:nvGrpSpPr>
          <p:grpSpPr>
            <a:xfrm>
              <a:off x="3929481" y="4051020"/>
              <a:ext cx="578977" cy="401539"/>
              <a:chOff x="3081421" y="5325918"/>
              <a:chExt cx="578977" cy="401539"/>
            </a:xfrm>
          </p:grpSpPr>
          <p:sp>
            <p:nvSpPr>
              <p:cNvPr id="14" name="TextBox 13">
                <a:extLst>
                  <a:ext uri="{FF2B5EF4-FFF2-40B4-BE49-F238E27FC236}">
                    <a16:creationId xmlns:a16="http://schemas.microsoft.com/office/drawing/2014/main" id="{0A413021-EEFF-44BF-9A94-3690D23B9D2F}"/>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g1</a:t>
                </a:r>
              </a:p>
            </p:txBody>
          </p:sp>
          <p:sp>
            <p:nvSpPr>
              <p:cNvPr id="15" name="TextBox 14">
                <a:extLst>
                  <a:ext uri="{FF2B5EF4-FFF2-40B4-BE49-F238E27FC236}">
                    <a16:creationId xmlns:a16="http://schemas.microsoft.com/office/drawing/2014/main" id="{D879A66C-8AE2-4409-80B6-A9D4908AF96E}"/>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2" name="Picture 21" descr="\documentclass{article}&#10;\usepackage{amsmath}&#10;\pagestyle{empty}&#10;\begin{document}&#10;&#10;&#10;$\langle$&#10;&#10;\end{document}" title="IguanaTex Bitmap Display">
                <a:extLst>
                  <a:ext uri="{FF2B5EF4-FFF2-40B4-BE49-F238E27FC236}">
                    <a16:creationId xmlns:a16="http://schemas.microsoft.com/office/drawing/2014/main" id="{A44A4C4F-919B-49D4-91EC-73A462569C47}"/>
                  </a:ext>
                </a:extLst>
              </p:cNvPr>
              <p:cNvPicPr>
                <a:picLocks noChangeAspect="1"/>
              </p:cNvPicPr>
              <p:nvPr>
                <p:custDataLst>
                  <p:tags r:id="rId11"/>
                </p:custDataLst>
              </p:nvPr>
            </p:nvPicPr>
            <p:blipFill>
              <a:blip r:embed="rId14"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56" name="Group 55">
              <a:extLst>
                <a:ext uri="{FF2B5EF4-FFF2-40B4-BE49-F238E27FC236}">
                  <a16:creationId xmlns:a16="http://schemas.microsoft.com/office/drawing/2014/main" id="{404CCA9A-F040-47DD-A615-A06E7328A756}"/>
                </a:ext>
              </a:extLst>
            </p:cNvPr>
            <p:cNvGrpSpPr/>
            <p:nvPr/>
          </p:nvGrpSpPr>
          <p:grpSpPr>
            <a:xfrm>
              <a:off x="4907985" y="4037869"/>
              <a:ext cx="295357" cy="357496"/>
              <a:chOff x="4043165" y="5330508"/>
              <a:chExt cx="295357" cy="357496"/>
            </a:xfrm>
          </p:grpSpPr>
          <p:sp>
            <p:nvSpPr>
              <p:cNvPr id="51" name="Teardrop 50">
                <a:extLst>
                  <a:ext uri="{FF2B5EF4-FFF2-40B4-BE49-F238E27FC236}">
                    <a16:creationId xmlns:a16="http://schemas.microsoft.com/office/drawing/2014/main" id="{C6DBFC93-7127-4EA9-933C-983E24D8338E}"/>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D8D800BA-A6F1-47AE-810F-245AE902DB2C}"/>
                  </a:ext>
                </a:extLst>
              </p:cNvPr>
              <p:cNvCxnSpPr>
                <a:cxnSpLocks/>
                <a:stCxn id="51" idx="3"/>
                <a:endCxn id="51" idx="7"/>
              </p:cNvCxnSpPr>
              <p:nvPr/>
            </p:nvCxnSpPr>
            <p:spPr>
              <a:xfrm flipH="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53" name="Oval 52">
                <a:extLst>
                  <a:ext uri="{FF2B5EF4-FFF2-40B4-BE49-F238E27FC236}">
                    <a16:creationId xmlns:a16="http://schemas.microsoft.com/office/drawing/2014/main" id="{1D471C3D-1EA5-462D-8262-47195B2CA1AD}"/>
                  </a:ext>
                </a:extLst>
              </p:cNvPr>
              <p:cNvSpPr/>
              <p:nvPr/>
            </p:nvSpPr>
            <p:spPr>
              <a:xfrm>
                <a:off x="4105126" y="5518932"/>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4" name="Oval 53">
                <a:extLst>
                  <a:ext uri="{FF2B5EF4-FFF2-40B4-BE49-F238E27FC236}">
                    <a16:creationId xmlns:a16="http://schemas.microsoft.com/office/drawing/2014/main" id="{8579D9CF-7287-4A0C-8D7F-0931B8092CAE}"/>
                  </a:ext>
                </a:extLst>
              </p:cNvPr>
              <p:cNvSpPr/>
              <p:nvPr/>
            </p:nvSpPr>
            <p:spPr>
              <a:xfrm>
                <a:off x="4101932" y="5415240"/>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5" name="Oval 54">
                <a:extLst>
                  <a:ext uri="{FF2B5EF4-FFF2-40B4-BE49-F238E27FC236}">
                    <a16:creationId xmlns:a16="http://schemas.microsoft.com/office/drawing/2014/main" id="{44B03A63-35C8-448D-B948-AEE745A1A460}"/>
                  </a:ext>
                </a:extLst>
              </p:cNvPr>
              <p:cNvSpPr/>
              <p:nvPr/>
            </p:nvSpPr>
            <p:spPr>
              <a:xfrm>
                <a:off x="4250247" y="5437609"/>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58" name="Teardrop 57">
              <a:extLst>
                <a:ext uri="{FF2B5EF4-FFF2-40B4-BE49-F238E27FC236}">
                  <a16:creationId xmlns:a16="http://schemas.microsoft.com/office/drawing/2014/main" id="{FF112829-C04B-43C9-B8F6-864E73337CF2}"/>
                </a:ext>
              </a:extLst>
            </p:cNvPr>
            <p:cNvSpPr/>
            <p:nvPr/>
          </p:nvSpPr>
          <p:spPr>
            <a:xfrm rot="8096855">
              <a:off x="5274680" y="402980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59" name="Straight Connector 58">
              <a:extLst>
                <a:ext uri="{FF2B5EF4-FFF2-40B4-BE49-F238E27FC236}">
                  <a16:creationId xmlns:a16="http://schemas.microsoft.com/office/drawing/2014/main" id="{B06950F0-ABE1-43BA-A028-4A2B56F982E6}"/>
                </a:ext>
              </a:extLst>
            </p:cNvPr>
            <p:cNvCxnSpPr>
              <a:cxnSpLocks/>
              <a:stCxn id="58" idx="3"/>
              <a:endCxn id="58" idx="7"/>
            </p:cNvCxnSpPr>
            <p:nvPr/>
          </p:nvCxnSpPr>
          <p:spPr>
            <a:xfrm flipH="1">
              <a:off x="5422717" y="4029516"/>
              <a:ext cx="359" cy="35721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62" name="Oval 61">
              <a:extLst>
                <a:ext uri="{FF2B5EF4-FFF2-40B4-BE49-F238E27FC236}">
                  <a16:creationId xmlns:a16="http://schemas.microsoft.com/office/drawing/2014/main" id="{8D2B73D1-EB0D-466A-9531-3216F389A0F6}"/>
                </a:ext>
              </a:extLst>
            </p:cNvPr>
            <p:cNvSpPr/>
            <p:nvPr/>
          </p:nvSpPr>
          <p:spPr>
            <a:xfrm>
              <a:off x="5463653" y="4135953"/>
              <a:ext cx="45719" cy="533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4" name="Teardrop 63">
              <a:extLst>
                <a:ext uri="{FF2B5EF4-FFF2-40B4-BE49-F238E27FC236}">
                  <a16:creationId xmlns:a16="http://schemas.microsoft.com/office/drawing/2014/main" id="{AFC25205-A0F0-4679-974F-927C6FA96DA3}"/>
                </a:ext>
              </a:extLst>
            </p:cNvPr>
            <p:cNvSpPr/>
            <p:nvPr/>
          </p:nvSpPr>
          <p:spPr>
            <a:xfrm rot="8096855">
              <a:off x="5641462" y="402980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65" name="Straight Connector 64">
              <a:extLst>
                <a:ext uri="{FF2B5EF4-FFF2-40B4-BE49-F238E27FC236}">
                  <a16:creationId xmlns:a16="http://schemas.microsoft.com/office/drawing/2014/main" id="{11D0AF97-D3B6-40E7-A55F-5ACD9B9AA2AD}"/>
                </a:ext>
              </a:extLst>
            </p:cNvPr>
            <p:cNvCxnSpPr>
              <a:cxnSpLocks/>
              <a:stCxn id="64" idx="3"/>
              <a:endCxn id="64" idx="7"/>
            </p:cNvCxnSpPr>
            <p:nvPr/>
          </p:nvCxnSpPr>
          <p:spPr>
            <a:xfrm flipH="1">
              <a:off x="5789498" y="4029516"/>
              <a:ext cx="359" cy="3572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66" name="Oval 65">
              <a:extLst>
                <a:ext uri="{FF2B5EF4-FFF2-40B4-BE49-F238E27FC236}">
                  <a16:creationId xmlns:a16="http://schemas.microsoft.com/office/drawing/2014/main" id="{2F2DC600-1987-4B95-9D2E-A5E07C40F470}"/>
                </a:ext>
              </a:extLst>
            </p:cNvPr>
            <p:cNvSpPr/>
            <p:nvPr/>
          </p:nvSpPr>
          <p:spPr>
            <a:xfrm>
              <a:off x="5695971" y="4141283"/>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7" name="Oval 66">
              <a:extLst>
                <a:ext uri="{FF2B5EF4-FFF2-40B4-BE49-F238E27FC236}">
                  <a16:creationId xmlns:a16="http://schemas.microsoft.com/office/drawing/2014/main" id="{9A3A1C5E-0ECD-4EB2-8A89-27E623A241FF}"/>
                </a:ext>
              </a:extLst>
            </p:cNvPr>
            <p:cNvSpPr/>
            <p:nvPr/>
          </p:nvSpPr>
          <p:spPr>
            <a:xfrm>
              <a:off x="5851775" y="4171137"/>
              <a:ext cx="45719" cy="5334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8" name="Oval 67">
              <a:extLst>
                <a:ext uri="{FF2B5EF4-FFF2-40B4-BE49-F238E27FC236}">
                  <a16:creationId xmlns:a16="http://schemas.microsoft.com/office/drawing/2014/main" id="{7F334035-F50F-4E05-BCBE-A43A57D17CD3}"/>
                </a:ext>
              </a:extLst>
            </p:cNvPr>
            <p:cNvSpPr/>
            <p:nvPr/>
          </p:nvSpPr>
          <p:spPr>
            <a:xfrm>
              <a:off x="5858890" y="4099248"/>
              <a:ext cx="45719" cy="533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141" name="Group 140">
            <a:extLst>
              <a:ext uri="{FF2B5EF4-FFF2-40B4-BE49-F238E27FC236}">
                <a16:creationId xmlns:a16="http://schemas.microsoft.com/office/drawing/2014/main" id="{066F9E95-22D2-4524-915F-F7C58FD118AB}"/>
              </a:ext>
            </a:extLst>
          </p:cNvPr>
          <p:cNvGrpSpPr/>
          <p:nvPr/>
        </p:nvGrpSpPr>
        <p:grpSpPr>
          <a:xfrm>
            <a:off x="2215806" y="2652774"/>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5FC4E4B-0AF3-4918-B9D2-9B197259C449}"/>
              </a:ext>
            </a:extLst>
          </p:cNvPr>
          <p:cNvGrpSpPr/>
          <p:nvPr/>
        </p:nvGrpSpPr>
        <p:grpSpPr>
          <a:xfrm>
            <a:off x="2843575" y="2649395"/>
            <a:ext cx="310806" cy="162160"/>
            <a:chOff x="1637005" y="2905840"/>
            <a:chExt cx="310806" cy="162160"/>
          </a:xfrm>
        </p:grpSpPr>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1637005" y="2905840"/>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1637005" y="2990298"/>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12" name="Straight Arrow Connector 111">
            <a:extLst>
              <a:ext uri="{FF2B5EF4-FFF2-40B4-BE49-F238E27FC236}">
                <a16:creationId xmlns:a16="http://schemas.microsoft.com/office/drawing/2014/main" id="{02B866C1-2C56-4293-8051-CBFA0ADAC37C}"/>
              </a:ext>
            </a:extLst>
          </p:cNvPr>
          <p:cNvCxnSpPr>
            <a:cxnSpLocks/>
          </p:cNvCxnSpPr>
          <p:nvPr/>
        </p:nvCxnSpPr>
        <p:spPr>
          <a:xfrm flipH="1">
            <a:off x="2532279" y="2864324"/>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7C0CF1F-FF48-4141-AF18-7617F2426CBF}"/>
              </a:ext>
            </a:extLst>
          </p:cNvPr>
          <p:cNvCxnSpPr>
            <a:cxnSpLocks/>
          </p:cNvCxnSpPr>
          <p:nvPr/>
        </p:nvCxnSpPr>
        <p:spPr>
          <a:xfrm>
            <a:off x="2540965" y="2648219"/>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9F6250C-920A-407E-9725-D21EEE4763B3}"/>
              </a:ext>
            </a:extLst>
          </p:cNvPr>
          <p:cNvCxnSpPr>
            <a:cxnSpLocks/>
          </p:cNvCxnSpPr>
          <p:nvPr/>
        </p:nvCxnSpPr>
        <p:spPr>
          <a:xfrm>
            <a:off x="2540965" y="2732677"/>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B0C8B5C-54BF-47B2-9A80-3B776AB73151}"/>
              </a:ext>
            </a:extLst>
          </p:cNvPr>
          <p:cNvCxnSpPr>
            <a:cxnSpLocks/>
          </p:cNvCxnSpPr>
          <p:nvPr/>
        </p:nvCxnSpPr>
        <p:spPr>
          <a:xfrm>
            <a:off x="3488647" y="2837493"/>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a16="http://schemas.microsoft.com/office/drawing/2014/main" id="{D4933C47-74B3-4AA4-8E85-97F153069575}"/>
              </a:ext>
            </a:extLst>
          </p:cNvPr>
          <p:cNvGrpSpPr/>
          <p:nvPr/>
        </p:nvGrpSpPr>
        <p:grpSpPr>
          <a:xfrm>
            <a:off x="1658957" y="3780254"/>
            <a:ext cx="2081633" cy="306186"/>
            <a:chOff x="680935" y="3264540"/>
            <a:chExt cx="2775511" cy="408248"/>
          </a:xfrm>
        </p:grpSpPr>
        <p:sp>
          <p:nvSpPr>
            <p:cNvPr id="116" name="Oval 115">
              <a:extLst>
                <a:ext uri="{FF2B5EF4-FFF2-40B4-BE49-F238E27FC236}">
                  <a16:creationId xmlns:a16="http://schemas.microsoft.com/office/drawing/2014/main" id="{4535E8CD-9142-42D3-97B2-15850805A304}"/>
                </a:ext>
              </a:extLst>
            </p:cNvPr>
            <p:cNvSpPr/>
            <p:nvPr/>
          </p:nvSpPr>
          <p:spPr>
            <a:xfrm>
              <a:off x="1248584" y="345734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17" name="Oval 116">
              <a:extLst>
                <a:ext uri="{FF2B5EF4-FFF2-40B4-BE49-F238E27FC236}">
                  <a16:creationId xmlns:a16="http://schemas.microsoft.com/office/drawing/2014/main" id="{88C1CBE3-AFB0-497E-BDC0-D02F0948E05B}"/>
                </a:ext>
              </a:extLst>
            </p:cNvPr>
            <p:cNvSpPr/>
            <p:nvPr/>
          </p:nvSpPr>
          <p:spPr>
            <a:xfrm>
              <a:off x="1402944" y="3449921"/>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18" name="TextBox 117">
              <a:extLst>
                <a:ext uri="{FF2B5EF4-FFF2-40B4-BE49-F238E27FC236}">
                  <a16:creationId xmlns:a16="http://schemas.microsoft.com/office/drawing/2014/main" id="{2932ECA2-73E7-4677-AEB2-00C9D437954A}"/>
                </a:ext>
              </a:extLst>
            </p:cNvPr>
            <p:cNvSpPr txBox="1"/>
            <p:nvPr/>
          </p:nvSpPr>
          <p:spPr>
            <a:xfrm>
              <a:off x="1644035" y="3272679"/>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119" name="Picture 118" descr="\documentclass{article}&#10;\usepackage{amsmath}&#10;\pagestyle{empty}&#10;\begin{document}&#10;&#10;$\rangle$&#10;&#10;&#10;\end{document}" title="IguanaTex Bitmap Display">
              <a:extLst>
                <a:ext uri="{FF2B5EF4-FFF2-40B4-BE49-F238E27FC236}">
                  <a16:creationId xmlns:a16="http://schemas.microsoft.com/office/drawing/2014/main" id="{4C3A9241-C418-4BAB-A634-4FBCFE073EDE}"/>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3404332" y="3332978"/>
              <a:ext cx="52114" cy="229029"/>
            </a:xfrm>
            <a:prstGeom prst="rect">
              <a:avLst/>
            </a:prstGeom>
          </p:spPr>
        </p:pic>
        <p:grpSp>
          <p:nvGrpSpPr>
            <p:cNvPr id="120" name="Group 119">
              <a:extLst>
                <a:ext uri="{FF2B5EF4-FFF2-40B4-BE49-F238E27FC236}">
                  <a16:creationId xmlns:a16="http://schemas.microsoft.com/office/drawing/2014/main" id="{783C79E3-1446-4E52-B288-6AE3459E4390}"/>
                </a:ext>
              </a:extLst>
            </p:cNvPr>
            <p:cNvGrpSpPr/>
            <p:nvPr/>
          </p:nvGrpSpPr>
          <p:grpSpPr>
            <a:xfrm>
              <a:off x="680935" y="3264540"/>
              <a:ext cx="578977" cy="401539"/>
              <a:chOff x="3081421" y="5325918"/>
              <a:chExt cx="578977" cy="401539"/>
            </a:xfrm>
          </p:grpSpPr>
          <p:sp>
            <p:nvSpPr>
              <p:cNvPr id="135" name="TextBox 134">
                <a:extLst>
                  <a:ext uri="{FF2B5EF4-FFF2-40B4-BE49-F238E27FC236}">
                    <a16:creationId xmlns:a16="http://schemas.microsoft.com/office/drawing/2014/main" id="{0040789B-F65E-4AA1-8CE8-04211430997E}"/>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g2</a:t>
                </a:r>
              </a:p>
            </p:txBody>
          </p:sp>
          <p:sp>
            <p:nvSpPr>
              <p:cNvPr id="136" name="TextBox 135">
                <a:extLst>
                  <a:ext uri="{FF2B5EF4-FFF2-40B4-BE49-F238E27FC236}">
                    <a16:creationId xmlns:a16="http://schemas.microsoft.com/office/drawing/2014/main" id="{72E10AA1-EF6B-4DFB-8087-3F97EEFE4503}"/>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137" name="Picture 136" descr="\documentclass{article}&#10;\usepackage{amsmath}&#10;\pagestyle{empty}&#10;\begin{document}&#10;&#10;&#10;$\langle$&#10;&#10;\end{document}" title="IguanaTex Bitmap Display">
                <a:extLst>
                  <a:ext uri="{FF2B5EF4-FFF2-40B4-BE49-F238E27FC236}">
                    <a16:creationId xmlns:a16="http://schemas.microsoft.com/office/drawing/2014/main" id="{87764D7D-4830-4E7D-B37C-32A7FBD75981}"/>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121" name="Group 120">
              <a:extLst>
                <a:ext uri="{FF2B5EF4-FFF2-40B4-BE49-F238E27FC236}">
                  <a16:creationId xmlns:a16="http://schemas.microsoft.com/office/drawing/2014/main" id="{EAEE4499-2B82-4321-8F6E-80EAA902BB66}"/>
                </a:ext>
              </a:extLst>
            </p:cNvPr>
            <p:cNvGrpSpPr/>
            <p:nvPr/>
          </p:nvGrpSpPr>
          <p:grpSpPr>
            <a:xfrm>
              <a:off x="1958629" y="3275443"/>
              <a:ext cx="295357" cy="357496"/>
              <a:chOff x="4043165" y="5330508"/>
              <a:chExt cx="295357" cy="357496"/>
            </a:xfrm>
          </p:grpSpPr>
          <p:sp>
            <p:nvSpPr>
              <p:cNvPr id="130" name="Teardrop 129">
                <a:extLst>
                  <a:ext uri="{FF2B5EF4-FFF2-40B4-BE49-F238E27FC236}">
                    <a16:creationId xmlns:a16="http://schemas.microsoft.com/office/drawing/2014/main" id="{16FC84B0-6D4C-4EC0-91C2-668061B51C83}"/>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31" name="Straight Connector 130">
                <a:extLst>
                  <a:ext uri="{FF2B5EF4-FFF2-40B4-BE49-F238E27FC236}">
                    <a16:creationId xmlns:a16="http://schemas.microsoft.com/office/drawing/2014/main" id="{C07A61A8-82F4-4B3A-9F32-004FF34A2A23}"/>
                  </a:ext>
                </a:extLst>
              </p:cNvPr>
              <p:cNvCxnSpPr>
                <a:cxnSpLocks/>
                <a:stCxn id="130" idx="3"/>
                <a:endCxn id="130" idx="7"/>
              </p:cNvCxnSpPr>
              <p:nvPr/>
            </p:nvCxnSpPr>
            <p:spPr>
              <a:xfrm flipH="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32" name="Oval 131">
                <a:extLst>
                  <a:ext uri="{FF2B5EF4-FFF2-40B4-BE49-F238E27FC236}">
                    <a16:creationId xmlns:a16="http://schemas.microsoft.com/office/drawing/2014/main" id="{52217D48-CA85-4425-BFCB-F828FE895BAE}"/>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3" name="Oval 132">
                <a:extLst>
                  <a:ext uri="{FF2B5EF4-FFF2-40B4-BE49-F238E27FC236}">
                    <a16:creationId xmlns:a16="http://schemas.microsoft.com/office/drawing/2014/main" id="{C071A660-6D2D-468D-BC33-AD695E8F4123}"/>
                  </a:ext>
                </a:extLst>
              </p:cNvPr>
              <p:cNvSpPr/>
              <p:nvPr/>
            </p:nvSpPr>
            <p:spPr>
              <a:xfrm>
                <a:off x="4220589" y="5543485"/>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4" name="Oval 133">
                <a:extLst>
                  <a:ext uri="{FF2B5EF4-FFF2-40B4-BE49-F238E27FC236}">
                    <a16:creationId xmlns:a16="http://schemas.microsoft.com/office/drawing/2014/main" id="{5AFBEDB2-9318-4381-80EA-BA559C9249DC}"/>
                  </a:ext>
                </a:extLst>
              </p:cNvPr>
              <p:cNvSpPr/>
              <p:nvPr/>
            </p:nvSpPr>
            <p:spPr>
              <a:xfrm>
                <a:off x="4212620" y="5437228"/>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122" name="Teardrop 121">
              <a:extLst>
                <a:ext uri="{FF2B5EF4-FFF2-40B4-BE49-F238E27FC236}">
                  <a16:creationId xmlns:a16="http://schemas.microsoft.com/office/drawing/2014/main" id="{FB1E6CC1-4EAE-4791-9D00-67933A87E1E8}"/>
                </a:ext>
              </a:extLst>
            </p:cNvPr>
            <p:cNvSpPr/>
            <p:nvPr/>
          </p:nvSpPr>
          <p:spPr>
            <a:xfrm rot="8096855">
              <a:off x="2325324" y="3267374"/>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23" name="Straight Connector 122">
              <a:extLst>
                <a:ext uri="{FF2B5EF4-FFF2-40B4-BE49-F238E27FC236}">
                  <a16:creationId xmlns:a16="http://schemas.microsoft.com/office/drawing/2014/main" id="{BD1DC847-9ECA-41A8-9E84-8449409E8DF3}"/>
                </a:ext>
              </a:extLst>
            </p:cNvPr>
            <p:cNvCxnSpPr>
              <a:cxnSpLocks/>
              <a:stCxn id="122" idx="3"/>
              <a:endCxn id="122" idx="7"/>
            </p:cNvCxnSpPr>
            <p:nvPr/>
          </p:nvCxnSpPr>
          <p:spPr>
            <a:xfrm flipH="1">
              <a:off x="2473361" y="32670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24" name="Oval 123">
              <a:extLst>
                <a:ext uri="{FF2B5EF4-FFF2-40B4-BE49-F238E27FC236}">
                  <a16:creationId xmlns:a16="http://schemas.microsoft.com/office/drawing/2014/main" id="{F499E456-4203-4185-AC1B-CAD0A6876FCE}"/>
                </a:ext>
              </a:extLst>
            </p:cNvPr>
            <p:cNvSpPr/>
            <p:nvPr/>
          </p:nvSpPr>
          <p:spPr>
            <a:xfrm>
              <a:off x="2525351" y="3373527"/>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5" name="Teardrop 124">
              <a:extLst>
                <a:ext uri="{FF2B5EF4-FFF2-40B4-BE49-F238E27FC236}">
                  <a16:creationId xmlns:a16="http://schemas.microsoft.com/office/drawing/2014/main" id="{64403CAB-5D3E-440C-8751-758CD45C7035}"/>
                </a:ext>
              </a:extLst>
            </p:cNvPr>
            <p:cNvSpPr/>
            <p:nvPr/>
          </p:nvSpPr>
          <p:spPr>
            <a:xfrm rot="8096855">
              <a:off x="2692106" y="3267374"/>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26" name="Straight Connector 125">
              <a:extLst>
                <a:ext uri="{FF2B5EF4-FFF2-40B4-BE49-F238E27FC236}">
                  <a16:creationId xmlns:a16="http://schemas.microsoft.com/office/drawing/2014/main" id="{FE790CA2-70F4-4815-B67B-FDB4C40C062F}"/>
                </a:ext>
              </a:extLst>
            </p:cNvPr>
            <p:cNvCxnSpPr>
              <a:cxnSpLocks/>
              <a:stCxn id="125" idx="3"/>
              <a:endCxn id="125" idx="7"/>
            </p:cNvCxnSpPr>
            <p:nvPr/>
          </p:nvCxnSpPr>
          <p:spPr>
            <a:xfrm flipH="1">
              <a:off x="2840142" y="3267091"/>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27" name="Oval 126">
              <a:extLst>
                <a:ext uri="{FF2B5EF4-FFF2-40B4-BE49-F238E27FC236}">
                  <a16:creationId xmlns:a16="http://schemas.microsoft.com/office/drawing/2014/main" id="{B9286631-E39F-48E5-B292-5B9DB1DEC400}"/>
                </a:ext>
              </a:extLst>
            </p:cNvPr>
            <p:cNvSpPr/>
            <p:nvPr/>
          </p:nvSpPr>
          <p:spPr>
            <a:xfrm>
              <a:off x="2754769" y="3340868"/>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8" name="Oval 127">
              <a:extLst>
                <a:ext uri="{FF2B5EF4-FFF2-40B4-BE49-F238E27FC236}">
                  <a16:creationId xmlns:a16="http://schemas.microsoft.com/office/drawing/2014/main" id="{48E12D92-5E44-4443-A6A1-C0CDFD9C4799}"/>
                </a:ext>
              </a:extLst>
            </p:cNvPr>
            <p:cNvSpPr/>
            <p:nvPr/>
          </p:nvSpPr>
          <p:spPr>
            <a:xfrm>
              <a:off x="2759467" y="3423017"/>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29" name="Oval 128">
              <a:extLst>
                <a:ext uri="{FF2B5EF4-FFF2-40B4-BE49-F238E27FC236}">
                  <a16:creationId xmlns:a16="http://schemas.microsoft.com/office/drawing/2014/main" id="{CFB86A63-77A9-459C-A71D-D700B287034F}"/>
                </a:ext>
              </a:extLst>
            </p:cNvPr>
            <p:cNvSpPr/>
            <p:nvPr/>
          </p:nvSpPr>
          <p:spPr>
            <a:xfrm>
              <a:off x="2909599" y="3376451"/>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8" name="Oval 137">
              <a:extLst>
                <a:ext uri="{FF2B5EF4-FFF2-40B4-BE49-F238E27FC236}">
                  <a16:creationId xmlns:a16="http://schemas.microsoft.com/office/drawing/2014/main" id="{42517861-D5BB-4883-B719-10F03758E581}"/>
                </a:ext>
              </a:extLst>
            </p:cNvPr>
            <p:cNvSpPr/>
            <p:nvPr/>
          </p:nvSpPr>
          <p:spPr>
            <a:xfrm>
              <a:off x="1407823" y="3286110"/>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39" name="Oval 138">
              <a:extLst>
                <a:ext uri="{FF2B5EF4-FFF2-40B4-BE49-F238E27FC236}">
                  <a16:creationId xmlns:a16="http://schemas.microsoft.com/office/drawing/2014/main" id="{82DECD17-9ABF-46C8-AFD8-B53D55FE2A41}"/>
                </a:ext>
              </a:extLst>
            </p:cNvPr>
            <p:cNvSpPr/>
            <p:nvPr/>
          </p:nvSpPr>
          <p:spPr>
            <a:xfrm>
              <a:off x="1580240" y="3465144"/>
              <a:ext cx="81566" cy="85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48" name="Teardrop 147">
              <a:extLst>
                <a:ext uri="{FF2B5EF4-FFF2-40B4-BE49-F238E27FC236}">
                  <a16:creationId xmlns:a16="http://schemas.microsoft.com/office/drawing/2014/main" id="{C2A48C39-1FD4-4D14-A0B2-F41F1A52F158}"/>
                </a:ext>
              </a:extLst>
            </p:cNvPr>
            <p:cNvSpPr/>
            <p:nvPr/>
          </p:nvSpPr>
          <p:spPr>
            <a:xfrm rot="8096855">
              <a:off x="3054502" y="3270298"/>
              <a:ext cx="296492" cy="295357"/>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49" name="Straight Connector 148">
              <a:extLst>
                <a:ext uri="{FF2B5EF4-FFF2-40B4-BE49-F238E27FC236}">
                  <a16:creationId xmlns:a16="http://schemas.microsoft.com/office/drawing/2014/main" id="{E11FC95F-3455-4CCD-B79F-6595E86F7A67}"/>
                </a:ext>
              </a:extLst>
            </p:cNvPr>
            <p:cNvCxnSpPr>
              <a:cxnSpLocks/>
              <a:stCxn id="148" idx="3"/>
              <a:endCxn id="148" idx="7"/>
            </p:cNvCxnSpPr>
            <p:nvPr/>
          </p:nvCxnSpPr>
          <p:spPr>
            <a:xfrm flipH="1">
              <a:off x="3202538" y="3270015"/>
              <a:ext cx="359" cy="357213"/>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150" name="Oval 149">
              <a:extLst>
                <a:ext uri="{FF2B5EF4-FFF2-40B4-BE49-F238E27FC236}">
                  <a16:creationId xmlns:a16="http://schemas.microsoft.com/office/drawing/2014/main" id="{8F76D883-9A53-4424-92F6-D9B83B2C92C9}"/>
                </a:ext>
              </a:extLst>
            </p:cNvPr>
            <p:cNvSpPr/>
            <p:nvPr/>
          </p:nvSpPr>
          <p:spPr>
            <a:xfrm>
              <a:off x="3118058" y="3419021"/>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153" name="Group 152">
            <a:extLst>
              <a:ext uri="{FF2B5EF4-FFF2-40B4-BE49-F238E27FC236}">
                <a16:creationId xmlns:a16="http://schemas.microsoft.com/office/drawing/2014/main" id="{00023837-D4F7-4B61-BA0A-E71801BC4942}"/>
              </a:ext>
            </a:extLst>
          </p:cNvPr>
          <p:cNvGrpSpPr/>
          <p:nvPr/>
        </p:nvGrpSpPr>
        <p:grpSpPr>
          <a:xfrm>
            <a:off x="3164038" y="2651743"/>
            <a:ext cx="310806" cy="162160"/>
            <a:chOff x="2254097" y="1760497"/>
            <a:chExt cx="414408" cy="216213"/>
          </a:xfrm>
        </p:grpSpPr>
        <p:cxnSp>
          <p:nvCxnSpPr>
            <p:cNvPr id="154" name="Straight Connector 153">
              <a:extLst>
                <a:ext uri="{FF2B5EF4-FFF2-40B4-BE49-F238E27FC236}">
                  <a16:creationId xmlns:a16="http://schemas.microsoft.com/office/drawing/2014/main" id="{78606EB6-FC89-44E6-B2AF-681BEFE5550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2E3CF47-973B-47E0-973F-29D2EAA8F570}"/>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59" name="Straight Connector 158">
            <a:extLst>
              <a:ext uri="{FF2B5EF4-FFF2-40B4-BE49-F238E27FC236}">
                <a16:creationId xmlns:a16="http://schemas.microsoft.com/office/drawing/2014/main" id="{0EEF1F22-4A4F-4D17-832B-3E263794DA92}"/>
              </a:ext>
            </a:extLst>
          </p:cNvPr>
          <p:cNvCxnSpPr>
            <a:cxnSpLocks/>
          </p:cNvCxnSpPr>
          <p:nvPr/>
        </p:nvCxnSpPr>
        <p:spPr>
          <a:xfrm>
            <a:off x="3485802" y="2655121"/>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4E3742B-1185-4801-8CD4-3B35F39083E9}"/>
              </a:ext>
            </a:extLst>
          </p:cNvPr>
          <p:cNvCxnSpPr>
            <a:cxnSpLocks/>
          </p:cNvCxnSpPr>
          <p:nvPr/>
        </p:nvCxnSpPr>
        <p:spPr>
          <a:xfrm>
            <a:off x="3488647" y="2737232"/>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BB3CDF6-A5B2-401A-BAA6-DAD9A27F2B35}"/>
              </a:ext>
            </a:extLst>
          </p:cNvPr>
          <p:cNvGrpSpPr/>
          <p:nvPr/>
        </p:nvGrpSpPr>
        <p:grpSpPr>
          <a:xfrm>
            <a:off x="3810438" y="2651187"/>
            <a:ext cx="310806" cy="162160"/>
            <a:chOff x="2254097" y="1760497"/>
            <a:chExt cx="414408" cy="216213"/>
          </a:xfrm>
        </p:grpSpPr>
        <p:cxnSp>
          <p:nvCxnSpPr>
            <p:cNvPr id="164" name="Straight Connector 163">
              <a:extLst>
                <a:ext uri="{FF2B5EF4-FFF2-40B4-BE49-F238E27FC236}">
                  <a16:creationId xmlns:a16="http://schemas.microsoft.com/office/drawing/2014/main" id="{E80C77C0-BDC9-41BD-B755-99B4F7170B9E}"/>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2FA3D26-8FBA-4C62-937B-1D54783EE06B}"/>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11FBEAFC-B4EC-4A22-8FCC-099952338F9B}"/>
              </a:ext>
            </a:extLst>
          </p:cNvPr>
          <p:cNvGrpSpPr/>
          <p:nvPr/>
        </p:nvGrpSpPr>
        <p:grpSpPr>
          <a:xfrm>
            <a:off x="4118022" y="2652645"/>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4441462" y="2649819"/>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4763253" y="2649735"/>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4763253" y="2734193"/>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5081700" y="2649395"/>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5379202" y="2636107"/>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5695487" y="2636107"/>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6008983" y="2635184"/>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6008983" y="2719642"/>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DA4DAE9A-B8EC-4AB0-839F-66A898368FDF}"/>
              </a:ext>
            </a:extLst>
          </p:cNvPr>
          <p:cNvGrpSpPr/>
          <p:nvPr/>
        </p:nvGrpSpPr>
        <p:grpSpPr>
          <a:xfrm>
            <a:off x="6323537" y="2635183"/>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83C7091D-5470-481F-94E3-EB53354A7C60}"/>
              </a:ext>
            </a:extLst>
          </p:cNvPr>
          <p:cNvGrpSpPr/>
          <p:nvPr/>
        </p:nvGrpSpPr>
        <p:grpSpPr>
          <a:xfrm>
            <a:off x="4156042" y="3206390"/>
            <a:ext cx="1605547" cy="376028"/>
            <a:chOff x="4754649" y="2549335"/>
            <a:chExt cx="2140729" cy="501371"/>
          </a:xfrm>
        </p:grpSpPr>
        <p:sp>
          <p:nvSpPr>
            <p:cNvPr id="200" name="Oval 199">
              <a:extLst>
                <a:ext uri="{FF2B5EF4-FFF2-40B4-BE49-F238E27FC236}">
                  <a16:creationId xmlns:a16="http://schemas.microsoft.com/office/drawing/2014/main" id="{5C3B1AC4-799E-472D-8138-FAE35BFA768B}"/>
                </a:ext>
              </a:extLst>
            </p:cNvPr>
            <p:cNvSpPr/>
            <p:nvPr/>
          </p:nvSpPr>
          <p:spPr>
            <a:xfrm>
              <a:off x="5322298" y="2841971"/>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2" name="TextBox 201">
              <a:extLst>
                <a:ext uri="{FF2B5EF4-FFF2-40B4-BE49-F238E27FC236}">
                  <a16:creationId xmlns:a16="http://schemas.microsoft.com/office/drawing/2014/main" id="{736154F8-D419-4DDC-8525-83B5B144E66B}"/>
                </a:ext>
              </a:extLst>
            </p:cNvPr>
            <p:cNvSpPr txBox="1"/>
            <p:nvPr/>
          </p:nvSpPr>
          <p:spPr>
            <a:xfrm>
              <a:off x="5568964" y="2648675"/>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03" name="Picture 202" descr="\documentclass{article}&#10;\usepackage{amsmath}&#10;\pagestyle{empty}&#10;\begin{document}&#10;&#10;$\rangle$&#10;&#10;&#10;\end{document}" title="IguanaTex Bitmap Display">
              <a:extLst>
                <a:ext uri="{FF2B5EF4-FFF2-40B4-BE49-F238E27FC236}">
                  <a16:creationId xmlns:a16="http://schemas.microsoft.com/office/drawing/2014/main" id="{FB57E52C-052D-40E0-9E8D-CE8F9FCE4E37}"/>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6843264" y="2716604"/>
              <a:ext cx="52114" cy="229029"/>
            </a:xfrm>
            <a:prstGeom prst="rect">
              <a:avLst/>
            </a:prstGeom>
          </p:spPr>
        </p:pic>
        <p:grpSp>
          <p:nvGrpSpPr>
            <p:cNvPr id="204" name="Group 203">
              <a:extLst>
                <a:ext uri="{FF2B5EF4-FFF2-40B4-BE49-F238E27FC236}">
                  <a16:creationId xmlns:a16="http://schemas.microsoft.com/office/drawing/2014/main" id="{3A884FD8-20A8-41FE-BB89-759D79E1B7DB}"/>
                </a:ext>
              </a:extLst>
            </p:cNvPr>
            <p:cNvGrpSpPr/>
            <p:nvPr/>
          </p:nvGrpSpPr>
          <p:grpSpPr>
            <a:xfrm>
              <a:off x="4754649" y="2649167"/>
              <a:ext cx="578977" cy="401539"/>
              <a:chOff x="3081421" y="5325918"/>
              <a:chExt cx="578977" cy="401539"/>
            </a:xfrm>
          </p:grpSpPr>
          <p:sp>
            <p:nvSpPr>
              <p:cNvPr id="205" name="TextBox 204">
                <a:extLst>
                  <a:ext uri="{FF2B5EF4-FFF2-40B4-BE49-F238E27FC236}">
                    <a16:creationId xmlns:a16="http://schemas.microsoft.com/office/drawing/2014/main" id="{9D0ADF05-83AD-498B-9DE4-CD52B4A195D0}"/>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g3</a:t>
                </a:r>
              </a:p>
            </p:txBody>
          </p:sp>
          <p:sp>
            <p:nvSpPr>
              <p:cNvPr id="206" name="TextBox 205">
                <a:extLst>
                  <a:ext uri="{FF2B5EF4-FFF2-40B4-BE49-F238E27FC236}">
                    <a16:creationId xmlns:a16="http://schemas.microsoft.com/office/drawing/2014/main" id="{8E9E139C-EDA1-4729-A4F6-A2C12C93495E}"/>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07" name="Picture 206" descr="\documentclass{article}&#10;\usepackage{amsmath}&#10;\pagestyle{empty}&#10;\begin{document}&#10;&#10;&#10;$\langle$&#10;&#10;\end{document}" title="IguanaTex Bitmap Display">
                <a:extLst>
                  <a:ext uri="{FF2B5EF4-FFF2-40B4-BE49-F238E27FC236}">
                    <a16:creationId xmlns:a16="http://schemas.microsoft.com/office/drawing/2014/main" id="{FDFA71DE-F8C3-4D63-B21D-78FF78E881BC}"/>
                  </a:ext>
                </a:extLst>
              </p:cNvPr>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sp>
          <p:nvSpPr>
            <p:cNvPr id="214" name="Teardrop 213">
              <a:extLst>
                <a:ext uri="{FF2B5EF4-FFF2-40B4-BE49-F238E27FC236}">
                  <a16:creationId xmlns:a16="http://schemas.microsoft.com/office/drawing/2014/main" id="{5924A724-2CDE-45E1-AA93-FDF3B0CE71DD}"/>
                </a:ext>
              </a:extLst>
            </p:cNvPr>
            <p:cNvSpPr/>
            <p:nvPr/>
          </p:nvSpPr>
          <p:spPr>
            <a:xfrm rot="8096855">
              <a:off x="5764256" y="265100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5" name="Straight Connector 214">
              <a:extLst>
                <a:ext uri="{FF2B5EF4-FFF2-40B4-BE49-F238E27FC236}">
                  <a16:creationId xmlns:a16="http://schemas.microsoft.com/office/drawing/2014/main" id="{C21208FA-DDBA-4AB7-B400-85E24E07BEB4}"/>
                </a:ext>
              </a:extLst>
            </p:cNvPr>
            <p:cNvCxnSpPr>
              <a:cxnSpLocks/>
              <a:stCxn id="214" idx="3"/>
              <a:endCxn id="214" idx="7"/>
            </p:cNvCxnSpPr>
            <p:nvPr/>
          </p:nvCxnSpPr>
          <p:spPr>
            <a:xfrm flipH="1">
              <a:off x="5912291" y="2650716"/>
              <a:ext cx="359" cy="3572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16" name="Oval 215">
              <a:extLst>
                <a:ext uri="{FF2B5EF4-FFF2-40B4-BE49-F238E27FC236}">
                  <a16:creationId xmlns:a16="http://schemas.microsoft.com/office/drawing/2014/main" id="{210F7400-02EF-4896-B328-B61CA2DA9FD9}"/>
                </a:ext>
              </a:extLst>
            </p:cNvPr>
            <p:cNvSpPr/>
            <p:nvPr/>
          </p:nvSpPr>
          <p:spPr>
            <a:xfrm>
              <a:off x="5934278" y="2757153"/>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7" name="Teardrop 216">
              <a:extLst>
                <a:ext uri="{FF2B5EF4-FFF2-40B4-BE49-F238E27FC236}">
                  <a16:creationId xmlns:a16="http://schemas.microsoft.com/office/drawing/2014/main" id="{6D09A40E-9CAF-4B85-9812-6D0EDE8D270B}"/>
                </a:ext>
              </a:extLst>
            </p:cNvPr>
            <p:cNvSpPr/>
            <p:nvPr/>
          </p:nvSpPr>
          <p:spPr>
            <a:xfrm rot="8096855">
              <a:off x="6131038" y="265100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8" name="Straight Connector 217">
              <a:extLst>
                <a:ext uri="{FF2B5EF4-FFF2-40B4-BE49-F238E27FC236}">
                  <a16:creationId xmlns:a16="http://schemas.microsoft.com/office/drawing/2014/main" id="{3A73002B-1195-418F-803F-57F359AF64D6}"/>
                </a:ext>
              </a:extLst>
            </p:cNvPr>
            <p:cNvCxnSpPr>
              <a:cxnSpLocks/>
              <a:stCxn id="217" idx="3"/>
              <a:endCxn id="217" idx="7"/>
            </p:cNvCxnSpPr>
            <p:nvPr/>
          </p:nvCxnSpPr>
          <p:spPr>
            <a:xfrm flipH="1">
              <a:off x="6279074" y="2650716"/>
              <a:ext cx="359" cy="3572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19" name="Oval 218">
              <a:extLst>
                <a:ext uri="{FF2B5EF4-FFF2-40B4-BE49-F238E27FC236}">
                  <a16:creationId xmlns:a16="http://schemas.microsoft.com/office/drawing/2014/main" id="{D55B6F0F-796A-4427-B920-796029131B9F}"/>
                </a:ext>
              </a:extLst>
            </p:cNvPr>
            <p:cNvSpPr/>
            <p:nvPr/>
          </p:nvSpPr>
          <p:spPr>
            <a:xfrm>
              <a:off x="6185547" y="2762483"/>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0" name="Oval 219">
              <a:extLst>
                <a:ext uri="{FF2B5EF4-FFF2-40B4-BE49-F238E27FC236}">
                  <a16:creationId xmlns:a16="http://schemas.microsoft.com/office/drawing/2014/main" id="{ABE00B0E-35FC-4A73-9BBC-625664A17155}"/>
                </a:ext>
              </a:extLst>
            </p:cNvPr>
            <p:cNvSpPr/>
            <p:nvPr/>
          </p:nvSpPr>
          <p:spPr>
            <a:xfrm>
              <a:off x="6319111" y="2813426"/>
              <a:ext cx="45719" cy="5334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1" name="Oval 220">
              <a:extLst>
                <a:ext uri="{FF2B5EF4-FFF2-40B4-BE49-F238E27FC236}">
                  <a16:creationId xmlns:a16="http://schemas.microsoft.com/office/drawing/2014/main" id="{157900B7-7F0F-4E14-BD81-FDEF3E3DB1F0}"/>
                </a:ext>
              </a:extLst>
            </p:cNvPr>
            <p:cNvSpPr/>
            <p:nvPr/>
          </p:nvSpPr>
          <p:spPr>
            <a:xfrm>
              <a:off x="6319110" y="2715878"/>
              <a:ext cx="45719" cy="533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3" name="Oval 222">
              <a:extLst>
                <a:ext uri="{FF2B5EF4-FFF2-40B4-BE49-F238E27FC236}">
                  <a16:creationId xmlns:a16="http://schemas.microsoft.com/office/drawing/2014/main" id="{45E291FE-82AA-4730-9740-8F594002773D}"/>
                </a:ext>
              </a:extLst>
            </p:cNvPr>
            <p:cNvSpPr/>
            <p:nvPr/>
          </p:nvSpPr>
          <p:spPr>
            <a:xfrm>
              <a:off x="5505168" y="2841141"/>
              <a:ext cx="81566" cy="85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4" name="Teardrop 223">
              <a:extLst>
                <a:ext uri="{FF2B5EF4-FFF2-40B4-BE49-F238E27FC236}">
                  <a16:creationId xmlns:a16="http://schemas.microsoft.com/office/drawing/2014/main" id="{9CA6B449-36E5-406D-8260-51152B6FFE5A}"/>
                </a:ext>
              </a:extLst>
            </p:cNvPr>
            <p:cNvSpPr/>
            <p:nvPr/>
          </p:nvSpPr>
          <p:spPr>
            <a:xfrm rot="8096855">
              <a:off x="6493434" y="2653924"/>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25" name="Straight Connector 224">
              <a:extLst>
                <a:ext uri="{FF2B5EF4-FFF2-40B4-BE49-F238E27FC236}">
                  <a16:creationId xmlns:a16="http://schemas.microsoft.com/office/drawing/2014/main" id="{5101E153-656B-4A06-8C9C-54A6A62E9A63}"/>
                </a:ext>
              </a:extLst>
            </p:cNvPr>
            <p:cNvCxnSpPr>
              <a:cxnSpLocks/>
              <a:stCxn id="224" idx="3"/>
              <a:endCxn id="224" idx="7"/>
            </p:cNvCxnSpPr>
            <p:nvPr/>
          </p:nvCxnSpPr>
          <p:spPr>
            <a:xfrm flipH="1">
              <a:off x="6641470" y="2653640"/>
              <a:ext cx="359" cy="357214"/>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26" name="Oval 225">
              <a:extLst>
                <a:ext uri="{FF2B5EF4-FFF2-40B4-BE49-F238E27FC236}">
                  <a16:creationId xmlns:a16="http://schemas.microsoft.com/office/drawing/2014/main" id="{6B631756-EE4F-43E6-B875-3E2A039890D5}"/>
                </a:ext>
              </a:extLst>
            </p:cNvPr>
            <p:cNvSpPr/>
            <p:nvPr/>
          </p:nvSpPr>
          <p:spPr>
            <a:xfrm>
              <a:off x="6703507" y="2763399"/>
              <a:ext cx="45719" cy="5334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7" name="Oval 226">
              <a:extLst>
                <a:ext uri="{FF2B5EF4-FFF2-40B4-BE49-F238E27FC236}">
                  <a16:creationId xmlns:a16="http://schemas.microsoft.com/office/drawing/2014/main" id="{F03C54D2-7BA0-449F-8A14-15E74B5BFDBB}"/>
                </a:ext>
              </a:extLst>
            </p:cNvPr>
            <p:cNvSpPr/>
            <p:nvPr/>
          </p:nvSpPr>
          <p:spPr>
            <a:xfrm>
              <a:off x="5319104" y="269715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8" name="Oval 227">
              <a:extLst>
                <a:ext uri="{FF2B5EF4-FFF2-40B4-BE49-F238E27FC236}">
                  <a16:creationId xmlns:a16="http://schemas.microsoft.com/office/drawing/2014/main" id="{E97E0C74-61A4-42ED-90F9-6A5DA85A1834}"/>
                </a:ext>
              </a:extLst>
            </p:cNvPr>
            <p:cNvSpPr/>
            <p:nvPr/>
          </p:nvSpPr>
          <p:spPr>
            <a:xfrm>
              <a:off x="5314177" y="2549335"/>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230" name="Straight Arrow Connector 229">
            <a:extLst>
              <a:ext uri="{FF2B5EF4-FFF2-40B4-BE49-F238E27FC236}">
                <a16:creationId xmlns:a16="http://schemas.microsoft.com/office/drawing/2014/main" id="{8B8F0935-0BAB-4036-A8FA-8D63D9D433D1}"/>
              </a:ext>
            </a:extLst>
          </p:cNvPr>
          <p:cNvCxnSpPr>
            <a:cxnSpLocks/>
          </p:cNvCxnSpPr>
          <p:nvPr/>
        </p:nvCxnSpPr>
        <p:spPr>
          <a:xfrm>
            <a:off x="4764189" y="2827061"/>
            <a:ext cx="10217" cy="412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6" name="Group 285">
            <a:extLst>
              <a:ext uri="{FF2B5EF4-FFF2-40B4-BE49-F238E27FC236}">
                <a16:creationId xmlns:a16="http://schemas.microsoft.com/office/drawing/2014/main" id="{50E65B3A-E3CA-468B-89FB-F6FDB5326F89}"/>
              </a:ext>
            </a:extLst>
          </p:cNvPr>
          <p:cNvGrpSpPr/>
          <p:nvPr/>
        </p:nvGrpSpPr>
        <p:grpSpPr>
          <a:xfrm>
            <a:off x="4170890" y="3777755"/>
            <a:ext cx="2168442" cy="307430"/>
            <a:chOff x="3952426" y="4235938"/>
            <a:chExt cx="2891256" cy="409907"/>
          </a:xfrm>
        </p:grpSpPr>
        <p:sp>
          <p:nvSpPr>
            <p:cNvPr id="233" name="Oval 232">
              <a:extLst>
                <a:ext uri="{FF2B5EF4-FFF2-40B4-BE49-F238E27FC236}">
                  <a16:creationId xmlns:a16="http://schemas.microsoft.com/office/drawing/2014/main" id="{DFB232FB-8EF4-4D70-A3FB-7537E8D2C2A4}"/>
                </a:ext>
              </a:extLst>
            </p:cNvPr>
            <p:cNvSpPr/>
            <p:nvPr/>
          </p:nvSpPr>
          <p:spPr>
            <a:xfrm>
              <a:off x="4520075" y="443711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34" name="TextBox 233">
              <a:extLst>
                <a:ext uri="{FF2B5EF4-FFF2-40B4-BE49-F238E27FC236}">
                  <a16:creationId xmlns:a16="http://schemas.microsoft.com/office/drawing/2014/main" id="{33BA99D9-BF76-44F9-BBAD-52C46F5CDDAC}"/>
                </a:ext>
              </a:extLst>
            </p:cNvPr>
            <p:cNvSpPr txBox="1"/>
            <p:nvPr/>
          </p:nvSpPr>
          <p:spPr>
            <a:xfrm>
              <a:off x="4766741" y="4243816"/>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35" name="Picture 234" descr="\documentclass{article}&#10;\usepackage{amsmath}&#10;\pagestyle{empty}&#10;\begin{document}&#10;&#10;$\rangle$&#10;&#10;&#10;\end{document}" title="IguanaTex Bitmap Display">
              <a:extLst>
                <a:ext uri="{FF2B5EF4-FFF2-40B4-BE49-F238E27FC236}">
                  <a16:creationId xmlns:a16="http://schemas.microsoft.com/office/drawing/2014/main" id="{01FC66EA-25D6-4B86-8455-1B2A5DB99587}"/>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791568" y="4307702"/>
              <a:ext cx="52114" cy="229029"/>
            </a:xfrm>
            <a:prstGeom prst="rect">
              <a:avLst/>
            </a:prstGeom>
          </p:spPr>
        </p:pic>
        <p:grpSp>
          <p:nvGrpSpPr>
            <p:cNvPr id="236" name="Group 235">
              <a:extLst>
                <a:ext uri="{FF2B5EF4-FFF2-40B4-BE49-F238E27FC236}">
                  <a16:creationId xmlns:a16="http://schemas.microsoft.com/office/drawing/2014/main" id="{AE247C25-BF77-48F7-9C44-56974F0E61B6}"/>
                </a:ext>
              </a:extLst>
            </p:cNvPr>
            <p:cNvGrpSpPr/>
            <p:nvPr/>
          </p:nvGrpSpPr>
          <p:grpSpPr>
            <a:xfrm>
              <a:off x="3952426" y="4244308"/>
              <a:ext cx="578977" cy="401537"/>
              <a:chOff x="3081421" y="5325918"/>
              <a:chExt cx="578977" cy="401537"/>
            </a:xfrm>
          </p:grpSpPr>
          <p:sp>
            <p:nvSpPr>
              <p:cNvPr id="251" name="TextBox 250">
                <a:extLst>
                  <a:ext uri="{FF2B5EF4-FFF2-40B4-BE49-F238E27FC236}">
                    <a16:creationId xmlns:a16="http://schemas.microsoft.com/office/drawing/2014/main" id="{71FD4EAD-C0F6-4EB3-A2A8-89AAD3456E1F}"/>
                  </a:ext>
                </a:extLst>
              </p:cNvPr>
              <p:cNvSpPr txBox="1"/>
              <p:nvPr/>
            </p:nvSpPr>
            <p:spPr>
              <a:xfrm>
                <a:off x="3133536" y="5327347"/>
                <a:ext cx="47474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g2</a:t>
                </a:r>
              </a:p>
            </p:txBody>
          </p:sp>
          <p:sp>
            <p:nvSpPr>
              <p:cNvPr id="252" name="TextBox 251">
                <a:extLst>
                  <a:ext uri="{FF2B5EF4-FFF2-40B4-BE49-F238E27FC236}">
                    <a16:creationId xmlns:a16="http://schemas.microsoft.com/office/drawing/2014/main" id="{3AA1E0B6-8762-4108-8D28-6783021C5685}"/>
                  </a:ext>
                </a:extLst>
              </p:cNvPr>
              <p:cNvSpPr txBox="1"/>
              <p:nvPr/>
            </p:nvSpPr>
            <p:spPr>
              <a:xfrm>
                <a:off x="3427226" y="5325918"/>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53" name="Picture 252" descr="\documentclass{article}&#10;\usepackage{amsmath}&#10;\pagestyle{empty}&#10;\begin{document}&#10;&#10;&#10;$\langle$&#10;&#10;\end{document}" title="IguanaTex Bitmap Display">
                <a:extLst>
                  <a:ext uri="{FF2B5EF4-FFF2-40B4-BE49-F238E27FC236}">
                    <a16:creationId xmlns:a16="http://schemas.microsoft.com/office/drawing/2014/main" id="{CD01AADE-E76A-4CFD-953C-B36F7699139A}"/>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sp>
          <p:nvSpPr>
            <p:cNvPr id="237" name="Teardrop 236">
              <a:extLst>
                <a:ext uri="{FF2B5EF4-FFF2-40B4-BE49-F238E27FC236}">
                  <a16:creationId xmlns:a16="http://schemas.microsoft.com/office/drawing/2014/main" id="{99087EA1-8138-4D33-92C0-FFC5F3CBFF9C}"/>
                </a:ext>
              </a:extLst>
            </p:cNvPr>
            <p:cNvSpPr/>
            <p:nvPr/>
          </p:nvSpPr>
          <p:spPr>
            <a:xfrm rot="8096855">
              <a:off x="4962033" y="4246141"/>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38" name="Straight Connector 237">
              <a:extLst>
                <a:ext uri="{FF2B5EF4-FFF2-40B4-BE49-F238E27FC236}">
                  <a16:creationId xmlns:a16="http://schemas.microsoft.com/office/drawing/2014/main" id="{95607F0A-3834-4447-9295-2D33B92874E8}"/>
                </a:ext>
              </a:extLst>
            </p:cNvPr>
            <p:cNvCxnSpPr>
              <a:cxnSpLocks/>
              <a:endCxn id="237" idx="7"/>
            </p:cNvCxnSpPr>
            <p:nvPr/>
          </p:nvCxnSpPr>
          <p:spPr>
            <a:xfrm flipH="1">
              <a:off x="5110069" y="4254626"/>
              <a:ext cx="3149" cy="34844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39" name="Oval 238">
              <a:extLst>
                <a:ext uri="{FF2B5EF4-FFF2-40B4-BE49-F238E27FC236}">
                  <a16:creationId xmlns:a16="http://schemas.microsoft.com/office/drawing/2014/main" id="{4CD8452C-90A1-4EEB-84C9-DDA1F27D47B4}"/>
                </a:ext>
              </a:extLst>
            </p:cNvPr>
            <p:cNvSpPr/>
            <p:nvPr/>
          </p:nvSpPr>
          <p:spPr>
            <a:xfrm>
              <a:off x="5164107" y="4360380"/>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0" name="Teardrop 239">
              <a:extLst>
                <a:ext uri="{FF2B5EF4-FFF2-40B4-BE49-F238E27FC236}">
                  <a16:creationId xmlns:a16="http://schemas.microsoft.com/office/drawing/2014/main" id="{2876E1E6-1214-4E52-886A-5C526D53D2ED}"/>
                </a:ext>
              </a:extLst>
            </p:cNvPr>
            <p:cNvSpPr/>
            <p:nvPr/>
          </p:nvSpPr>
          <p:spPr>
            <a:xfrm rot="8096855">
              <a:off x="5328815" y="4246141"/>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41" name="Straight Connector 240">
              <a:extLst>
                <a:ext uri="{FF2B5EF4-FFF2-40B4-BE49-F238E27FC236}">
                  <a16:creationId xmlns:a16="http://schemas.microsoft.com/office/drawing/2014/main" id="{0782C00A-A72D-4058-8642-3E991F76D467}"/>
                </a:ext>
              </a:extLst>
            </p:cNvPr>
            <p:cNvCxnSpPr>
              <a:cxnSpLocks/>
              <a:stCxn id="240" idx="3"/>
              <a:endCxn id="240" idx="7"/>
            </p:cNvCxnSpPr>
            <p:nvPr/>
          </p:nvCxnSpPr>
          <p:spPr>
            <a:xfrm flipH="1">
              <a:off x="5476851" y="4245858"/>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42" name="Oval 241">
              <a:extLst>
                <a:ext uri="{FF2B5EF4-FFF2-40B4-BE49-F238E27FC236}">
                  <a16:creationId xmlns:a16="http://schemas.microsoft.com/office/drawing/2014/main" id="{F7DCC276-8AD5-42AE-926F-A92A04C5E210}"/>
                </a:ext>
              </a:extLst>
            </p:cNvPr>
            <p:cNvSpPr/>
            <p:nvPr/>
          </p:nvSpPr>
          <p:spPr>
            <a:xfrm>
              <a:off x="5397558" y="4301563"/>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3" name="Oval 242">
              <a:extLst>
                <a:ext uri="{FF2B5EF4-FFF2-40B4-BE49-F238E27FC236}">
                  <a16:creationId xmlns:a16="http://schemas.microsoft.com/office/drawing/2014/main" id="{515E22BE-6D54-4F48-8CAF-07C26DC7CA42}"/>
                </a:ext>
              </a:extLst>
            </p:cNvPr>
            <p:cNvSpPr/>
            <p:nvPr/>
          </p:nvSpPr>
          <p:spPr>
            <a:xfrm>
              <a:off x="5400163" y="4394960"/>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4" name="Oval 243">
              <a:extLst>
                <a:ext uri="{FF2B5EF4-FFF2-40B4-BE49-F238E27FC236}">
                  <a16:creationId xmlns:a16="http://schemas.microsoft.com/office/drawing/2014/main" id="{843E1934-90D3-4131-9C1E-391D105D51FA}"/>
                </a:ext>
              </a:extLst>
            </p:cNvPr>
            <p:cNvSpPr/>
            <p:nvPr/>
          </p:nvSpPr>
          <p:spPr>
            <a:xfrm>
              <a:off x="5527162" y="4356863"/>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45" name="Oval 244">
              <a:extLst>
                <a:ext uri="{FF2B5EF4-FFF2-40B4-BE49-F238E27FC236}">
                  <a16:creationId xmlns:a16="http://schemas.microsoft.com/office/drawing/2014/main" id="{F88813D9-8644-4D57-AFA1-A76232DC4EC2}"/>
                </a:ext>
              </a:extLst>
            </p:cNvPr>
            <p:cNvSpPr/>
            <p:nvPr/>
          </p:nvSpPr>
          <p:spPr>
            <a:xfrm>
              <a:off x="4702945" y="4436282"/>
              <a:ext cx="81566" cy="85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255" name="Group 254">
              <a:extLst>
                <a:ext uri="{FF2B5EF4-FFF2-40B4-BE49-F238E27FC236}">
                  <a16:creationId xmlns:a16="http://schemas.microsoft.com/office/drawing/2014/main" id="{BDAB5096-180B-4E1F-BFF6-32D41145A487}"/>
                </a:ext>
              </a:extLst>
            </p:cNvPr>
            <p:cNvGrpSpPr/>
            <p:nvPr/>
          </p:nvGrpSpPr>
          <p:grpSpPr>
            <a:xfrm>
              <a:off x="5691778" y="4248498"/>
              <a:ext cx="295357" cy="357496"/>
              <a:chOff x="5744131" y="3708748"/>
              <a:chExt cx="295357" cy="357496"/>
            </a:xfrm>
          </p:grpSpPr>
          <p:sp>
            <p:nvSpPr>
              <p:cNvPr id="246" name="Teardrop 245">
                <a:extLst>
                  <a:ext uri="{FF2B5EF4-FFF2-40B4-BE49-F238E27FC236}">
                    <a16:creationId xmlns:a16="http://schemas.microsoft.com/office/drawing/2014/main" id="{2439FBE1-B757-43F7-878F-1FEFAAE50897}"/>
                  </a:ext>
                </a:extLst>
              </p:cNvPr>
              <p:cNvSpPr/>
              <p:nvPr/>
            </p:nvSpPr>
            <p:spPr>
              <a:xfrm rot="8096855">
                <a:off x="5743564" y="370931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47" name="Straight Connector 246">
                <a:extLst>
                  <a:ext uri="{FF2B5EF4-FFF2-40B4-BE49-F238E27FC236}">
                    <a16:creationId xmlns:a16="http://schemas.microsoft.com/office/drawing/2014/main" id="{25510C1E-D42E-406C-A539-9545F41E211E}"/>
                  </a:ext>
                </a:extLst>
              </p:cNvPr>
              <p:cNvCxnSpPr>
                <a:cxnSpLocks/>
                <a:stCxn id="246" idx="3"/>
                <a:endCxn id="246" idx="7"/>
              </p:cNvCxnSpPr>
              <p:nvPr/>
            </p:nvCxnSpPr>
            <p:spPr>
              <a:xfrm flipH="1">
                <a:off x="5891600" y="370903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48" name="Oval 247">
                <a:extLst>
                  <a:ext uri="{FF2B5EF4-FFF2-40B4-BE49-F238E27FC236}">
                    <a16:creationId xmlns:a16="http://schemas.microsoft.com/office/drawing/2014/main" id="{BD6B86CC-EA1D-400E-AC65-E2E415D2300E}"/>
                  </a:ext>
                </a:extLst>
              </p:cNvPr>
              <p:cNvSpPr/>
              <p:nvPr/>
            </p:nvSpPr>
            <p:spPr>
              <a:xfrm>
                <a:off x="5952956" y="3820631"/>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249" name="Oval 248">
              <a:extLst>
                <a:ext uri="{FF2B5EF4-FFF2-40B4-BE49-F238E27FC236}">
                  <a16:creationId xmlns:a16="http://schemas.microsoft.com/office/drawing/2014/main" id="{E57E8B44-C6B7-438C-9C70-EC39505C88FB}"/>
                </a:ext>
              </a:extLst>
            </p:cNvPr>
            <p:cNvSpPr/>
            <p:nvPr/>
          </p:nvSpPr>
          <p:spPr>
            <a:xfrm>
              <a:off x="4516881" y="4292293"/>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4" name="Oval 253">
              <a:extLst>
                <a:ext uri="{FF2B5EF4-FFF2-40B4-BE49-F238E27FC236}">
                  <a16:creationId xmlns:a16="http://schemas.microsoft.com/office/drawing/2014/main" id="{CBACC284-D03B-4413-905F-1C7B4379AE88}"/>
                </a:ext>
              </a:extLst>
            </p:cNvPr>
            <p:cNvSpPr/>
            <p:nvPr/>
          </p:nvSpPr>
          <p:spPr>
            <a:xfrm>
              <a:off x="4701795" y="4287240"/>
              <a:ext cx="81566" cy="85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57" name="Teardrop 256">
              <a:extLst>
                <a:ext uri="{FF2B5EF4-FFF2-40B4-BE49-F238E27FC236}">
                  <a16:creationId xmlns:a16="http://schemas.microsoft.com/office/drawing/2014/main" id="{CC69E9F2-1A68-4F46-80B9-11104EEB489B}"/>
                </a:ext>
              </a:extLst>
            </p:cNvPr>
            <p:cNvSpPr/>
            <p:nvPr/>
          </p:nvSpPr>
          <p:spPr>
            <a:xfrm rot="8096855">
              <a:off x="6087511" y="4246304"/>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58" name="Straight Connector 257">
              <a:extLst>
                <a:ext uri="{FF2B5EF4-FFF2-40B4-BE49-F238E27FC236}">
                  <a16:creationId xmlns:a16="http://schemas.microsoft.com/office/drawing/2014/main" id="{E9373A8F-C750-4F71-BE4E-855A27577E45}"/>
                </a:ext>
              </a:extLst>
            </p:cNvPr>
            <p:cNvCxnSpPr>
              <a:cxnSpLocks/>
              <a:stCxn id="257" idx="3"/>
              <a:endCxn id="257" idx="7"/>
            </p:cNvCxnSpPr>
            <p:nvPr/>
          </p:nvCxnSpPr>
          <p:spPr>
            <a:xfrm flipH="1">
              <a:off x="6235547" y="4246020"/>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59" name="Oval 258">
              <a:extLst>
                <a:ext uri="{FF2B5EF4-FFF2-40B4-BE49-F238E27FC236}">
                  <a16:creationId xmlns:a16="http://schemas.microsoft.com/office/drawing/2014/main" id="{0B658D0A-8426-43DB-BF25-F2D97FAC0F93}"/>
                </a:ext>
              </a:extLst>
            </p:cNvPr>
            <p:cNvSpPr/>
            <p:nvPr/>
          </p:nvSpPr>
          <p:spPr>
            <a:xfrm>
              <a:off x="6140449" y="4404520"/>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260" name="Group 259">
              <a:extLst>
                <a:ext uri="{FF2B5EF4-FFF2-40B4-BE49-F238E27FC236}">
                  <a16:creationId xmlns:a16="http://schemas.microsoft.com/office/drawing/2014/main" id="{0C7864B5-5A96-4A34-BFF1-1B525F1056B8}"/>
                </a:ext>
              </a:extLst>
            </p:cNvPr>
            <p:cNvGrpSpPr/>
            <p:nvPr/>
          </p:nvGrpSpPr>
          <p:grpSpPr>
            <a:xfrm>
              <a:off x="6445008" y="4235938"/>
              <a:ext cx="295357" cy="357496"/>
              <a:chOff x="5744132" y="3708755"/>
              <a:chExt cx="295357" cy="357496"/>
            </a:xfrm>
          </p:grpSpPr>
          <p:sp>
            <p:nvSpPr>
              <p:cNvPr id="261" name="Teardrop 260">
                <a:extLst>
                  <a:ext uri="{FF2B5EF4-FFF2-40B4-BE49-F238E27FC236}">
                    <a16:creationId xmlns:a16="http://schemas.microsoft.com/office/drawing/2014/main" id="{DFD2CF7E-623B-4A54-A9FF-9A22650A7866}"/>
                  </a:ext>
                </a:extLst>
              </p:cNvPr>
              <p:cNvSpPr/>
              <p:nvPr/>
            </p:nvSpPr>
            <p:spPr>
              <a:xfrm rot="8096855">
                <a:off x="5743565" y="3709322"/>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62" name="Straight Connector 261">
                <a:extLst>
                  <a:ext uri="{FF2B5EF4-FFF2-40B4-BE49-F238E27FC236}">
                    <a16:creationId xmlns:a16="http://schemas.microsoft.com/office/drawing/2014/main" id="{769CBB9A-B0FA-485E-848B-DDC061D49AF2}"/>
                  </a:ext>
                </a:extLst>
              </p:cNvPr>
              <p:cNvCxnSpPr>
                <a:cxnSpLocks/>
                <a:stCxn id="261" idx="3"/>
                <a:endCxn id="261" idx="7"/>
              </p:cNvCxnSpPr>
              <p:nvPr/>
            </p:nvCxnSpPr>
            <p:spPr>
              <a:xfrm flipH="1">
                <a:off x="5891601" y="3709038"/>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63" name="Oval 262">
                <a:extLst>
                  <a:ext uri="{FF2B5EF4-FFF2-40B4-BE49-F238E27FC236}">
                    <a16:creationId xmlns:a16="http://schemas.microsoft.com/office/drawing/2014/main" id="{D764C230-F24B-419B-84D4-74B4EF178409}"/>
                  </a:ext>
                </a:extLst>
              </p:cNvPr>
              <p:cNvSpPr/>
              <p:nvPr/>
            </p:nvSpPr>
            <p:spPr>
              <a:xfrm>
                <a:off x="5947725" y="3819505"/>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264" name="Oval 263">
              <a:extLst>
                <a:ext uri="{FF2B5EF4-FFF2-40B4-BE49-F238E27FC236}">
                  <a16:creationId xmlns:a16="http://schemas.microsoft.com/office/drawing/2014/main" id="{7C34B7AC-8478-49F3-AE05-BF09E4D62AC4}"/>
                </a:ext>
              </a:extLst>
            </p:cNvPr>
            <p:cNvSpPr/>
            <p:nvPr/>
          </p:nvSpPr>
          <p:spPr>
            <a:xfrm>
              <a:off x="6142975" y="4324494"/>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5" name="Oval 264">
              <a:extLst>
                <a:ext uri="{FF2B5EF4-FFF2-40B4-BE49-F238E27FC236}">
                  <a16:creationId xmlns:a16="http://schemas.microsoft.com/office/drawing/2014/main" id="{CC571AAE-FACA-4F2F-8B3E-D5391DD352D3}"/>
                </a:ext>
              </a:extLst>
            </p:cNvPr>
            <p:cNvSpPr/>
            <p:nvPr/>
          </p:nvSpPr>
          <p:spPr>
            <a:xfrm>
              <a:off x="6498903" y="4342261"/>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266" name="Straight Arrow Connector 265">
            <a:extLst>
              <a:ext uri="{FF2B5EF4-FFF2-40B4-BE49-F238E27FC236}">
                <a16:creationId xmlns:a16="http://schemas.microsoft.com/office/drawing/2014/main" id="{CF41FA78-8150-4B88-A9BF-2C6CBFF0D38E}"/>
              </a:ext>
            </a:extLst>
          </p:cNvPr>
          <p:cNvCxnSpPr>
            <a:cxnSpLocks/>
          </p:cNvCxnSpPr>
          <p:nvPr/>
        </p:nvCxnSpPr>
        <p:spPr>
          <a:xfrm>
            <a:off x="6008153" y="2867998"/>
            <a:ext cx="19806" cy="837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id="{0B9059DE-D484-4C2C-AC5A-83B01BF9ED1B}"/>
              </a:ext>
            </a:extLst>
          </p:cNvPr>
          <p:cNvGrpSpPr/>
          <p:nvPr/>
        </p:nvGrpSpPr>
        <p:grpSpPr>
          <a:xfrm>
            <a:off x="1905001" y="1988062"/>
            <a:ext cx="2525243" cy="529768"/>
            <a:chOff x="931240" y="1849676"/>
            <a:chExt cx="3366991" cy="706357"/>
          </a:xfrm>
        </p:grpSpPr>
        <p:pic>
          <p:nvPicPr>
            <p:cNvPr id="269" name="Picture 268" descr="\documentclass{article}&#10;\usepackage{amsmath}&#10;\pagestyle{empty}&#10;\begin{document}&#10;&#10;&#10;$\overbrace{}$&#10;&#10;\end{document}" title="IguanaTex Bitmap Display">
              <a:extLst>
                <a:ext uri="{FF2B5EF4-FFF2-40B4-BE49-F238E27FC236}">
                  <a16:creationId xmlns:a16="http://schemas.microsoft.com/office/drawing/2014/main" id="{4D4DD8D5-527B-4F10-B9AE-A5A61B75BECF}"/>
                </a:ext>
              </a:extLst>
            </p:cNvPr>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931240" y="2311452"/>
              <a:ext cx="3366991" cy="244581"/>
            </a:xfrm>
            <a:prstGeom prst="rect">
              <a:avLst/>
            </a:prstGeom>
          </p:spPr>
        </p:pic>
        <p:sp>
          <p:nvSpPr>
            <p:cNvPr id="271" name="TextBox 270">
              <a:extLst>
                <a:ext uri="{FF2B5EF4-FFF2-40B4-BE49-F238E27FC236}">
                  <a16:creationId xmlns:a16="http://schemas.microsoft.com/office/drawing/2014/main" id="{BC97E66D-632B-4D28-8EE8-EC689AA83032}"/>
                </a:ext>
              </a:extLst>
            </p:cNvPr>
            <p:cNvSpPr txBox="1"/>
            <p:nvPr/>
          </p:nvSpPr>
          <p:spPr>
            <a:xfrm>
              <a:off x="2014057" y="1849676"/>
              <a:ext cx="1918567" cy="49244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Finite Prefix</a:t>
              </a:r>
            </a:p>
          </p:txBody>
        </p:sp>
      </p:grpSp>
      <p:grpSp>
        <p:nvGrpSpPr>
          <p:cNvPr id="288" name="Group 287">
            <a:extLst>
              <a:ext uri="{FF2B5EF4-FFF2-40B4-BE49-F238E27FC236}">
                <a16:creationId xmlns:a16="http://schemas.microsoft.com/office/drawing/2014/main" id="{8E7A03F5-55BD-4004-9355-8EAA20660E7C}"/>
              </a:ext>
            </a:extLst>
          </p:cNvPr>
          <p:cNvGrpSpPr/>
          <p:nvPr/>
        </p:nvGrpSpPr>
        <p:grpSpPr>
          <a:xfrm>
            <a:off x="4720306" y="1946602"/>
            <a:ext cx="2525243" cy="559411"/>
            <a:chOff x="4684981" y="1794395"/>
            <a:chExt cx="3366991" cy="745881"/>
          </a:xfrm>
        </p:grpSpPr>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4684981" y="2295695"/>
              <a:ext cx="3366991" cy="244581"/>
            </a:xfrm>
            <a:prstGeom prst="rect">
              <a:avLst/>
            </a:prstGeom>
          </p:spPr>
        </p:pic>
        <p:sp>
          <p:nvSpPr>
            <p:cNvPr id="272" name="TextBox 271">
              <a:extLst>
                <a:ext uri="{FF2B5EF4-FFF2-40B4-BE49-F238E27FC236}">
                  <a16:creationId xmlns:a16="http://schemas.microsoft.com/office/drawing/2014/main" id="{D48B9027-1FD1-4E05-BF1A-AD219C95AF74}"/>
                </a:ext>
              </a:extLst>
            </p:cNvPr>
            <p:cNvSpPr txBox="1"/>
            <p:nvPr/>
          </p:nvSpPr>
          <p:spPr>
            <a:xfrm>
              <a:off x="5321785" y="1794395"/>
              <a:ext cx="2259346" cy="49244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Infinite Suffix</a:t>
              </a:r>
            </a:p>
          </p:txBody>
        </p: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685844" y="2676711"/>
            <a:ext cx="91429" cy="124571"/>
          </a:xfrm>
          <a:prstGeom prst="rect">
            <a:avLst/>
          </a:prstGeom>
        </p:spPr>
      </p:pic>
      <p:grpSp>
        <p:nvGrpSpPr>
          <p:cNvPr id="48" name="Group 47">
            <a:extLst>
              <a:ext uri="{FF2B5EF4-FFF2-40B4-BE49-F238E27FC236}">
                <a16:creationId xmlns:a16="http://schemas.microsoft.com/office/drawing/2014/main" id="{A6BDD39E-5539-45B5-B72E-A941364AACBA}"/>
              </a:ext>
            </a:extLst>
          </p:cNvPr>
          <p:cNvGrpSpPr/>
          <p:nvPr/>
        </p:nvGrpSpPr>
        <p:grpSpPr>
          <a:xfrm>
            <a:off x="1295402" y="5093920"/>
            <a:ext cx="4511675" cy="400110"/>
            <a:chOff x="1295402" y="5093920"/>
            <a:chExt cx="4511675" cy="400110"/>
          </a:xfrm>
        </p:grpSpPr>
        <p:sp>
          <p:nvSpPr>
            <p:cNvPr id="273" name="TextBox 272">
              <a:extLst>
                <a:ext uri="{FF2B5EF4-FFF2-40B4-BE49-F238E27FC236}">
                  <a16:creationId xmlns:a16="http://schemas.microsoft.com/office/drawing/2014/main" id="{0E809F8D-53A7-4EEA-9A78-A1F8175D1E8E}"/>
                </a:ext>
              </a:extLst>
            </p:cNvPr>
            <p:cNvSpPr txBox="1"/>
            <p:nvPr/>
          </p:nvSpPr>
          <p:spPr>
            <a:xfrm>
              <a:off x="1295402" y="5093920"/>
              <a:ext cx="3722190"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Infinitely Appearing Token </a:t>
              </a:r>
              <a:r>
                <a:rPr kumimoji="0" lang="en-IN" dirty="0" err="1">
                  <a:solidFill>
                    <a:prstClr val="black"/>
                  </a:solidFill>
                  <a:latin typeface="Calibri" panose="020F0502020204030204"/>
                </a:rPr>
                <a:t>Colors</a:t>
              </a:r>
              <a:r>
                <a:rPr kumimoji="0" lang="en-IN" dirty="0">
                  <a:solidFill>
                    <a:prstClr val="black"/>
                  </a:solidFill>
                  <a:latin typeface="Calibri" panose="020F0502020204030204"/>
                </a:rPr>
                <a:t> </a:t>
              </a:r>
            </a:p>
          </p:txBody>
        </p:sp>
        <p:grpSp>
          <p:nvGrpSpPr>
            <p:cNvPr id="47" name="Group 46">
              <a:extLst>
                <a:ext uri="{FF2B5EF4-FFF2-40B4-BE49-F238E27FC236}">
                  <a16:creationId xmlns:a16="http://schemas.microsoft.com/office/drawing/2014/main" id="{0EE28BCC-679A-401D-A0BC-9ED4C532A7B2}"/>
                </a:ext>
              </a:extLst>
            </p:cNvPr>
            <p:cNvGrpSpPr/>
            <p:nvPr/>
          </p:nvGrpSpPr>
          <p:grpSpPr>
            <a:xfrm>
              <a:off x="4882342" y="5145717"/>
              <a:ext cx="924735" cy="305810"/>
              <a:chOff x="4882342" y="5145717"/>
              <a:chExt cx="924735" cy="305810"/>
            </a:xfrm>
          </p:grpSpPr>
          <p:grpSp>
            <p:nvGrpSpPr>
              <p:cNvPr id="277" name="Group 276">
                <a:extLst>
                  <a:ext uri="{FF2B5EF4-FFF2-40B4-BE49-F238E27FC236}">
                    <a16:creationId xmlns:a16="http://schemas.microsoft.com/office/drawing/2014/main" id="{BEF585D1-2C41-4092-9A04-0B6DBA5F9FFD}"/>
                  </a:ext>
                </a:extLst>
              </p:cNvPr>
              <p:cNvGrpSpPr/>
              <p:nvPr/>
            </p:nvGrpSpPr>
            <p:grpSpPr>
              <a:xfrm>
                <a:off x="5246360" y="5151445"/>
                <a:ext cx="560717" cy="300082"/>
                <a:chOff x="3817779" y="5189144"/>
                <a:chExt cx="747622" cy="400108"/>
              </a:xfrm>
            </p:grpSpPr>
            <p:sp>
              <p:nvSpPr>
                <p:cNvPr id="274" name="Oval 273">
                  <a:extLst>
                    <a:ext uri="{FF2B5EF4-FFF2-40B4-BE49-F238E27FC236}">
                      <a16:creationId xmlns:a16="http://schemas.microsoft.com/office/drawing/2014/main" id="{AC45833E-27CA-4397-9549-9AC97E913A4C}"/>
                    </a:ext>
                  </a:extLst>
                </p:cNvPr>
                <p:cNvSpPr/>
                <p:nvPr/>
              </p:nvSpPr>
              <p:spPr>
                <a:xfrm>
                  <a:off x="3817779" y="5345109"/>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5" name="Oval 274">
                  <a:extLst>
                    <a:ext uri="{FF2B5EF4-FFF2-40B4-BE49-F238E27FC236}">
                      <a16:creationId xmlns:a16="http://schemas.microsoft.com/office/drawing/2014/main" id="{A57E2859-BD33-4E70-ADF1-46DC7E2A3F92}"/>
                    </a:ext>
                  </a:extLst>
                </p:cNvPr>
                <p:cNvSpPr/>
                <p:nvPr/>
              </p:nvSpPr>
              <p:spPr>
                <a:xfrm>
                  <a:off x="4418709" y="5345109"/>
                  <a:ext cx="81566" cy="85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6" name="TextBox 275">
                  <a:extLst>
                    <a:ext uri="{FF2B5EF4-FFF2-40B4-BE49-F238E27FC236}">
                      <a16:creationId xmlns:a16="http://schemas.microsoft.com/office/drawing/2014/main" id="{15E9604A-E9DE-4489-8A59-EB2AB4496489}"/>
                    </a:ext>
                  </a:extLst>
                </p:cNvPr>
                <p:cNvSpPr txBox="1"/>
                <p:nvPr/>
              </p:nvSpPr>
              <p:spPr>
                <a:xfrm>
                  <a:off x="3878632" y="5189144"/>
                  <a:ext cx="68676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and</a:t>
                  </a:r>
                </a:p>
              </p:txBody>
            </p:sp>
          </p:grpSp>
          <p:sp>
            <p:nvSpPr>
              <p:cNvPr id="333" name="TextBox 332">
                <a:extLst>
                  <a:ext uri="{FF2B5EF4-FFF2-40B4-BE49-F238E27FC236}">
                    <a16:creationId xmlns:a16="http://schemas.microsoft.com/office/drawing/2014/main" id="{A45E758B-35B9-4262-A0D6-F9AC79127BB9}"/>
                  </a:ext>
                </a:extLst>
              </p:cNvPr>
              <p:cNvSpPr txBox="1"/>
              <p:nvPr/>
            </p:nvSpPr>
            <p:spPr>
              <a:xfrm>
                <a:off x="4882342" y="514571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grpSp>
        <p:nvGrpSpPr>
          <p:cNvPr id="50" name="Group 49">
            <a:extLst>
              <a:ext uri="{FF2B5EF4-FFF2-40B4-BE49-F238E27FC236}">
                <a16:creationId xmlns:a16="http://schemas.microsoft.com/office/drawing/2014/main" id="{03B30991-2082-4F5B-9DA9-153A0D74537A}"/>
              </a:ext>
            </a:extLst>
          </p:cNvPr>
          <p:cNvGrpSpPr/>
          <p:nvPr/>
        </p:nvGrpSpPr>
        <p:grpSpPr>
          <a:xfrm>
            <a:off x="1181129" y="5674567"/>
            <a:ext cx="4763868" cy="400110"/>
            <a:chOff x="1181129" y="5674567"/>
            <a:chExt cx="4763868" cy="400110"/>
          </a:xfrm>
        </p:grpSpPr>
        <p:sp>
          <p:nvSpPr>
            <p:cNvPr id="278" name="TextBox 277">
              <a:extLst>
                <a:ext uri="{FF2B5EF4-FFF2-40B4-BE49-F238E27FC236}">
                  <a16:creationId xmlns:a16="http://schemas.microsoft.com/office/drawing/2014/main" id="{F2B70267-DFC9-4406-A902-3DBF7AB62DFD}"/>
                </a:ext>
              </a:extLst>
            </p:cNvPr>
            <p:cNvSpPr txBox="1"/>
            <p:nvPr/>
          </p:nvSpPr>
          <p:spPr>
            <a:xfrm>
              <a:off x="1181129" y="5674567"/>
              <a:ext cx="3834388"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Infinitely Appearing Balloon </a:t>
              </a:r>
              <a:r>
                <a:rPr kumimoji="0" lang="en-IN" dirty="0" err="1">
                  <a:solidFill>
                    <a:prstClr val="black"/>
                  </a:solidFill>
                  <a:latin typeface="Calibri" panose="020F0502020204030204"/>
                </a:rPr>
                <a:t>Colors</a:t>
              </a:r>
              <a:endParaRPr kumimoji="0" lang="en-IN" dirty="0">
                <a:solidFill>
                  <a:prstClr val="black"/>
                </a:solidFill>
                <a:latin typeface="Calibri" panose="020F0502020204030204"/>
              </a:endParaRPr>
            </a:p>
          </p:txBody>
        </p:sp>
        <p:grpSp>
          <p:nvGrpSpPr>
            <p:cNvPr id="45" name="Group 44">
              <a:extLst>
                <a:ext uri="{FF2B5EF4-FFF2-40B4-BE49-F238E27FC236}">
                  <a16:creationId xmlns:a16="http://schemas.microsoft.com/office/drawing/2014/main" id="{A58D1F9E-C61C-464C-B796-EA608FBDCFDC}"/>
                </a:ext>
              </a:extLst>
            </p:cNvPr>
            <p:cNvGrpSpPr/>
            <p:nvPr/>
          </p:nvGrpSpPr>
          <p:grpSpPr>
            <a:xfrm>
              <a:off x="4885817" y="5727996"/>
              <a:ext cx="1059180" cy="308799"/>
              <a:chOff x="4885817" y="5727996"/>
              <a:chExt cx="1059180" cy="308799"/>
            </a:xfrm>
          </p:grpSpPr>
          <p:grpSp>
            <p:nvGrpSpPr>
              <p:cNvPr id="284" name="Group 283">
                <a:extLst>
                  <a:ext uri="{FF2B5EF4-FFF2-40B4-BE49-F238E27FC236}">
                    <a16:creationId xmlns:a16="http://schemas.microsoft.com/office/drawing/2014/main" id="{A8BBB073-B7E3-4882-B085-EEFBBA227DF9}"/>
                  </a:ext>
                </a:extLst>
              </p:cNvPr>
              <p:cNvGrpSpPr/>
              <p:nvPr/>
            </p:nvGrpSpPr>
            <p:grpSpPr>
              <a:xfrm>
                <a:off x="5142581" y="5727996"/>
                <a:ext cx="802416" cy="300082"/>
                <a:chOff x="4046314" y="5608239"/>
                <a:chExt cx="1069888" cy="400109"/>
              </a:xfrm>
            </p:grpSpPr>
            <p:sp>
              <p:nvSpPr>
                <p:cNvPr id="279" name="Teardrop 278">
                  <a:extLst>
                    <a:ext uri="{FF2B5EF4-FFF2-40B4-BE49-F238E27FC236}">
                      <a16:creationId xmlns:a16="http://schemas.microsoft.com/office/drawing/2014/main" id="{C81E8920-11BD-4B63-A81D-4AB4FD556635}"/>
                    </a:ext>
                  </a:extLst>
                </p:cNvPr>
                <p:cNvSpPr/>
                <p:nvPr/>
              </p:nvSpPr>
              <p:spPr>
                <a:xfrm rot="8096855">
                  <a:off x="4045747" y="5640336"/>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280" name="Straight Connector 279">
                  <a:extLst>
                    <a:ext uri="{FF2B5EF4-FFF2-40B4-BE49-F238E27FC236}">
                      <a16:creationId xmlns:a16="http://schemas.microsoft.com/office/drawing/2014/main" id="{22513CA2-9C36-44F5-8759-D862879434AF}"/>
                    </a:ext>
                  </a:extLst>
                </p:cNvPr>
                <p:cNvCxnSpPr>
                  <a:cxnSpLocks/>
                  <a:stCxn id="279" idx="3"/>
                  <a:endCxn id="279" idx="7"/>
                </p:cNvCxnSpPr>
                <p:nvPr/>
              </p:nvCxnSpPr>
              <p:spPr>
                <a:xfrm flipH="1">
                  <a:off x="4193783" y="5640052"/>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81" name="Teardrop 280">
                  <a:extLst>
                    <a:ext uri="{FF2B5EF4-FFF2-40B4-BE49-F238E27FC236}">
                      <a16:creationId xmlns:a16="http://schemas.microsoft.com/office/drawing/2014/main" id="{E68504D5-E33A-432F-BC9D-3B7A2AB15912}"/>
                    </a:ext>
                  </a:extLst>
                </p:cNvPr>
                <p:cNvSpPr/>
                <p:nvPr/>
              </p:nvSpPr>
              <p:spPr>
                <a:xfrm rot="8096855">
                  <a:off x="4820278" y="5614358"/>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282" name="Straight Connector 281">
                  <a:extLst>
                    <a:ext uri="{FF2B5EF4-FFF2-40B4-BE49-F238E27FC236}">
                      <a16:creationId xmlns:a16="http://schemas.microsoft.com/office/drawing/2014/main" id="{A3FF55BE-0C4E-4D33-82A1-7670D4FD1C48}"/>
                    </a:ext>
                  </a:extLst>
                </p:cNvPr>
                <p:cNvCxnSpPr>
                  <a:cxnSpLocks/>
                  <a:endCxn id="281" idx="7"/>
                </p:cNvCxnSpPr>
                <p:nvPr/>
              </p:nvCxnSpPr>
              <p:spPr>
                <a:xfrm>
                  <a:off x="4968314" y="5617055"/>
                  <a:ext cx="0" cy="354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83" name="TextBox 282">
                  <a:extLst>
                    <a:ext uri="{FF2B5EF4-FFF2-40B4-BE49-F238E27FC236}">
                      <a16:creationId xmlns:a16="http://schemas.microsoft.com/office/drawing/2014/main" id="{49A479C1-23F1-4F3A-B721-E5FEC7BE48AE}"/>
                    </a:ext>
                  </a:extLst>
                </p:cNvPr>
                <p:cNvSpPr txBox="1"/>
                <p:nvPr/>
              </p:nvSpPr>
              <p:spPr>
                <a:xfrm>
                  <a:off x="4290014" y="5608239"/>
                  <a:ext cx="703789"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and</a:t>
                  </a:r>
                </a:p>
              </p:txBody>
            </p:sp>
          </p:grpSp>
          <p:sp>
            <p:nvSpPr>
              <p:cNvPr id="334" name="TextBox 333">
                <a:extLst>
                  <a:ext uri="{FF2B5EF4-FFF2-40B4-BE49-F238E27FC236}">
                    <a16:creationId xmlns:a16="http://schemas.microsoft.com/office/drawing/2014/main" id="{F713DF99-E336-493E-8099-2389120B662D}"/>
                  </a:ext>
                </a:extLst>
              </p:cNvPr>
              <p:cNvSpPr txBox="1"/>
              <p:nvPr/>
            </p:nvSpPr>
            <p:spPr>
              <a:xfrm>
                <a:off x="4885817" y="57367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sp>
        <p:nvSpPr>
          <p:cNvPr id="178" name="Rounded Rectangle 8">
            <a:extLst>
              <a:ext uri="{FF2B5EF4-FFF2-40B4-BE49-F238E27FC236}">
                <a16:creationId xmlns:a16="http://schemas.microsoft.com/office/drawing/2014/main" id="{1D24604B-0A37-4664-92E2-6018DFD80550}"/>
              </a:ext>
            </a:extLst>
          </p:cNvPr>
          <p:cNvSpPr/>
          <p:nvPr/>
        </p:nvSpPr>
        <p:spPr bwMode="auto">
          <a:xfrm>
            <a:off x="3399782" y="3713186"/>
            <a:ext cx="426243" cy="46504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181" name="Rounded Rectangle 8">
            <a:extLst>
              <a:ext uri="{FF2B5EF4-FFF2-40B4-BE49-F238E27FC236}">
                <a16:creationId xmlns:a16="http://schemas.microsoft.com/office/drawing/2014/main" id="{4D648CF3-ED1A-4316-B9CD-D313C79CF586}"/>
              </a:ext>
            </a:extLst>
          </p:cNvPr>
          <p:cNvSpPr/>
          <p:nvPr/>
        </p:nvSpPr>
        <p:spPr bwMode="auto">
          <a:xfrm>
            <a:off x="2148525" y="3706102"/>
            <a:ext cx="164217" cy="3384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Tree>
    <p:extLst>
      <p:ext uri="{BB962C8B-B14F-4D97-AF65-F5344CB8AC3E}">
        <p14:creationId xmlns:p14="http://schemas.microsoft.com/office/powerpoint/2010/main" val="28457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a:xfrm>
            <a:off x="628650" y="365126"/>
            <a:ext cx="7886700" cy="436735"/>
          </a:xfrm>
        </p:spPr>
        <p:txBody>
          <a:bodyPr>
            <a:normAutofit fontScale="90000"/>
          </a:bodyPr>
          <a:lstStyle/>
          <a:p>
            <a:r>
              <a:rPr lang="en-IN" dirty="0">
                <a:latin typeface="+mn-lt"/>
              </a:rPr>
              <a:t>Key Concept: Token Shifting in Infinite Runs </a:t>
            </a:r>
          </a:p>
        </p:txBody>
      </p:sp>
      <p:grpSp>
        <p:nvGrpSpPr>
          <p:cNvPr id="466" name="Group 465">
            <a:extLst>
              <a:ext uri="{FF2B5EF4-FFF2-40B4-BE49-F238E27FC236}">
                <a16:creationId xmlns:a16="http://schemas.microsoft.com/office/drawing/2014/main" id="{261A3939-DFF1-4AF2-B777-2DB5F1C442D0}"/>
              </a:ext>
            </a:extLst>
          </p:cNvPr>
          <p:cNvGrpSpPr/>
          <p:nvPr/>
        </p:nvGrpSpPr>
        <p:grpSpPr>
          <a:xfrm>
            <a:off x="1179254" y="3509546"/>
            <a:ext cx="5969576" cy="461665"/>
            <a:chOff x="1139106" y="5575156"/>
            <a:chExt cx="5969576" cy="461665"/>
          </a:xfrm>
        </p:grpSpPr>
        <p:sp>
          <p:nvSpPr>
            <p:cNvPr id="636" name="TextBox 635">
              <a:extLst>
                <a:ext uri="{FF2B5EF4-FFF2-40B4-BE49-F238E27FC236}">
                  <a16:creationId xmlns:a16="http://schemas.microsoft.com/office/drawing/2014/main" id="{7392C9FD-D197-462F-ABA3-1FB8F2D9D98A}"/>
                </a:ext>
              </a:extLst>
            </p:cNvPr>
            <p:cNvSpPr txBox="1"/>
            <p:nvPr/>
          </p:nvSpPr>
          <p:spPr>
            <a:xfrm>
              <a:off x="1139106" y="5575156"/>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Infinitely often occurring balloon </a:t>
              </a:r>
              <a:r>
                <a:rPr kumimoji="0" lang="en-IN" sz="2400" dirty="0" err="1">
                  <a:solidFill>
                    <a:prstClr val="black"/>
                  </a:solidFill>
                  <a:latin typeface="Calibri" panose="020F0502020204030204"/>
                </a:rPr>
                <a:t>colors</a:t>
              </a:r>
              <a:endParaRPr kumimoji="0" lang="en-IN" sz="2400" dirty="0">
                <a:solidFill>
                  <a:prstClr val="black"/>
                </a:solidFill>
                <a:latin typeface="Calibri" panose="020F0502020204030204"/>
              </a:endParaRPr>
            </a:p>
          </p:txBody>
        </p:sp>
        <p:sp>
          <p:nvSpPr>
            <p:cNvPr id="640" name="TextBox 639">
              <a:extLst>
                <a:ext uri="{FF2B5EF4-FFF2-40B4-BE49-F238E27FC236}">
                  <a16:creationId xmlns:a16="http://schemas.microsoft.com/office/drawing/2014/main" id="{E2C0B128-4C87-4CCD-8977-72B4B6EE742E}"/>
                </a:ext>
              </a:extLst>
            </p:cNvPr>
            <p:cNvSpPr txBox="1"/>
            <p:nvPr/>
          </p:nvSpPr>
          <p:spPr>
            <a:xfrm>
              <a:off x="6072028" y="5671280"/>
              <a:ext cx="195400" cy="30008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1" name="TextBox 640">
              <a:extLst>
                <a:ext uri="{FF2B5EF4-FFF2-40B4-BE49-F238E27FC236}">
                  <a16:creationId xmlns:a16="http://schemas.microsoft.com/office/drawing/2014/main" id="{F7E619AF-29CC-42C8-ADF1-56CA5BF0D257}"/>
                </a:ext>
              </a:extLst>
            </p:cNvPr>
            <p:cNvSpPr txBox="1"/>
            <p:nvPr/>
          </p:nvSpPr>
          <p:spPr>
            <a:xfrm>
              <a:off x="6259679" y="566578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2" name="TextBox 641">
              <a:extLst>
                <a:ext uri="{FF2B5EF4-FFF2-40B4-BE49-F238E27FC236}">
                  <a16:creationId xmlns:a16="http://schemas.microsoft.com/office/drawing/2014/main" id="{8E433FEF-24B7-48EA-9BA0-7A6629E95688}"/>
                </a:ext>
              </a:extLst>
            </p:cNvPr>
            <p:cNvSpPr txBox="1"/>
            <p:nvPr/>
          </p:nvSpPr>
          <p:spPr>
            <a:xfrm>
              <a:off x="6913282" y="56515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3" name="TextBox 642">
              <a:extLst>
                <a:ext uri="{FF2B5EF4-FFF2-40B4-BE49-F238E27FC236}">
                  <a16:creationId xmlns:a16="http://schemas.microsoft.com/office/drawing/2014/main" id="{A15EF7BF-E874-4AC5-AEE1-2B74937BEDA4}"/>
                </a:ext>
              </a:extLst>
            </p:cNvPr>
            <p:cNvSpPr txBox="1"/>
            <p:nvPr/>
          </p:nvSpPr>
          <p:spPr>
            <a:xfrm>
              <a:off x="6631806" y="5651513"/>
              <a:ext cx="174879"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7" name="Teardrop 646">
              <a:extLst>
                <a:ext uri="{FF2B5EF4-FFF2-40B4-BE49-F238E27FC236}">
                  <a16:creationId xmlns:a16="http://schemas.microsoft.com/office/drawing/2014/main" id="{AE379787-9AB0-4964-8B34-379B9B4C67D5}"/>
                </a:ext>
              </a:extLst>
            </p:cNvPr>
            <p:cNvSpPr/>
            <p:nvPr/>
          </p:nvSpPr>
          <p:spPr>
            <a:xfrm rot="8096855">
              <a:off x="6446419" y="5678268"/>
              <a:ext cx="208287"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48" name="Straight Connector 647">
              <a:extLst>
                <a:ext uri="{FF2B5EF4-FFF2-40B4-BE49-F238E27FC236}">
                  <a16:creationId xmlns:a16="http://schemas.microsoft.com/office/drawing/2014/main" id="{AB7A1CD4-426A-4D72-A537-65F16A501667}"/>
                </a:ext>
              </a:extLst>
            </p:cNvPr>
            <p:cNvCxnSpPr>
              <a:cxnSpLocks/>
              <a:stCxn id="647" idx="3"/>
              <a:endCxn id="647" idx="7"/>
            </p:cNvCxnSpPr>
            <p:nvPr/>
          </p:nvCxnSpPr>
          <p:spPr>
            <a:xfrm>
              <a:off x="6547157" y="5681579"/>
              <a:ext cx="8222" cy="25940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650" name="Teardrop 649">
              <a:extLst>
                <a:ext uri="{FF2B5EF4-FFF2-40B4-BE49-F238E27FC236}">
                  <a16:creationId xmlns:a16="http://schemas.microsoft.com/office/drawing/2014/main" id="{C008FE86-B346-4698-B833-42ABFDA136FC}"/>
                </a:ext>
              </a:extLst>
            </p:cNvPr>
            <p:cNvSpPr/>
            <p:nvPr/>
          </p:nvSpPr>
          <p:spPr>
            <a:xfrm rot="8096855">
              <a:off x="6772068" y="5668304"/>
              <a:ext cx="208287"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51" name="Straight Connector 650">
              <a:extLst>
                <a:ext uri="{FF2B5EF4-FFF2-40B4-BE49-F238E27FC236}">
                  <a16:creationId xmlns:a16="http://schemas.microsoft.com/office/drawing/2014/main" id="{CC20020B-C953-4120-AACA-B0F4C27B9CF7}"/>
                </a:ext>
              </a:extLst>
            </p:cNvPr>
            <p:cNvCxnSpPr>
              <a:cxnSpLocks/>
              <a:stCxn id="650" idx="3"/>
              <a:endCxn id="650" idx="7"/>
            </p:cNvCxnSpPr>
            <p:nvPr/>
          </p:nvCxnSpPr>
          <p:spPr>
            <a:xfrm>
              <a:off x="6872806" y="5671615"/>
              <a:ext cx="8222" cy="25940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03AA21B3-3061-4676-8C05-6B8CF777BBDF}"/>
              </a:ext>
            </a:extLst>
          </p:cNvPr>
          <p:cNvGrpSpPr/>
          <p:nvPr/>
        </p:nvGrpSpPr>
        <p:grpSpPr>
          <a:xfrm>
            <a:off x="838200" y="740047"/>
            <a:ext cx="6399899" cy="2216886"/>
            <a:chOff x="748372" y="1245828"/>
            <a:chExt cx="6399899" cy="2216886"/>
          </a:xfrm>
        </p:grpSpPr>
        <p:cxnSp>
          <p:nvCxnSpPr>
            <p:cNvPr id="146" name="Straight Arrow Connector 145">
              <a:extLst>
                <a:ext uri="{FF2B5EF4-FFF2-40B4-BE49-F238E27FC236}">
                  <a16:creationId xmlns:a16="http://schemas.microsoft.com/office/drawing/2014/main" id="{9B0C8B5C-54BF-47B2-9A80-3B776AB73151}"/>
                </a:ext>
              </a:extLst>
            </p:cNvPr>
            <p:cNvCxnSpPr>
              <a:cxnSpLocks/>
            </p:cNvCxnSpPr>
            <p:nvPr/>
          </p:nvCxnSpPr>
          <p:spPr>
            <a:xfrm>
              <a:off x="2065897" y="2213266"/>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138768" y="1565517"/>
              <a:ext cx="6009503" cy="183436"/>
            </a:xfrm>
            <a:prstGeom prst="rect">
              <a:avLst/>
            </a:prstGeom>
          </p:spPr>
        </p:pic>
        <p:sp>
          <p:nvSpPr>
            <p:cNvPr id="272" name="TextBox 271">
              <a:extLst>
                <a:ext uri="{FF2B5EF4-FFF2-40B4-BE49-F238E27FC236}">
                  <a16:creationId xmlns:a16="http://schemas.microsoft.com/office/drawing/2014/main" id="{D48B9027-1FD1-4E05-BF1A-AD219C95AF74}"/>
                </a:ext>
              </a:extLst>
            </p:cNvPr>
            <p:cNvSpPr txBox="1"/>
            <p:nvPr/>
          </p:nvSpPr>
          <p:spPr>
            <a:xfrm>
              <a:off x="3550269" y="1245828"/>
              <a:ext cx="1954442" cy="36933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Infinite Suffix</a:t>
              </a:r>
            </a:p>
          </p:txBody>
        </p:sp>
        <p:grpSp>
          <p:nvGrpSpPr>
            <p:cNvPr id="21" name="Group 20">
              <a:extLst>
                <a:ext uri="{FF2B5EF4-FFF2-40B4-BE49-F238E27FC236}">
                  <a16:creationId xmlns:a16="http://schemas.microsoft.com/office/drawing/2014/main" id="{59FA97A9-D0DD-4D70-9B1A-A04C5EE3CBF7}"/>
                </a:ext>
              </a:extLst>
            </p:cNvPr>
            <p:cNvGrpSpPr/>
            <p:nvPr/>
          </p:nvGrpSpPr>
          <p:grpSpPr>
            <a:xfrm>
              <a:off x="1361015" y="2213266"/>
              <a:ext cx="704477" cy="652596"/>
              <a:chOff x="1410690" y="3106015"/>
              <a:chExt cx="704477" cy="652596"/>
            </a:xfrm>
          </p:grpSpPr>
          <p:cxnSp>
            <p:nvCxnSpPr>
              <p:cNvPr id="112" name="Straight Arrow Connector 111">
                <a:extLst>
                  <a:ext uri="{FF2B5EF4-FFF2-40B4-BE49-F238E27FC236}">
                    <a16:creationId xmlns:a16="http://schemas.microsoft.com/office/drawing/2014/main" id="{02B866C1-2C56-4293-8051-CBFA0ADAC37C}"/>
                  </a:ext>
                </a:extLst>
              </p:cNvPr>
              <p:cNvCxnSpPr>
                <a:cxnSpLocks/>
              </p:cNvCxnSpPr>
              <p:nvPr/>
            </p:nvCxnSpPr>
            <p:spPr>
              <a:xfrm flipH="1">
                <a:off x="1794088" y="310601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FE1890F-745E-4000-928E-DFBFAEFAEF18}"/>
                  </a:ext>
                </a:extLst>
              </p:cNvPr>
              <p:cNvGrpSpPr/>
              <p:nvPr/>
            </p:nvGrpSpPr>
            <p:grpSpPr>
              <a:xfrm>
                <a:off x="1410690" y="3438641"/>
                <a:ext cx="704477" cy="319970"/>
                <a:chOff x="4093663" y="6285655"/>
                <a:chExt cx="939303" cy="426626"/>
              </a:xfrm>
            </p:grpSpPr>
            <p:grpSp>
              <p:nvGrpSpPr>
                <p:cNvPr id="56" name="Group 55">
                  <a:extLst>
                    <a:ext uri="{FF2B5EF4-FFF2-40B4-BE49-F238E27FC236}">
                      <a16:creationId xmlns:a16="http://schemas.microsoft.com/office/drawing/2014/main" id="{404CCA9A-F040-47DD-A615-A06E7328A756}"/>
                    </a:ext>
                  </a:extLst>
                </p:cNvPr>
                <p:cNvGrpSpPr/>
                <p:nvPr/>
              </p:nvGrpSpPr>
              <p:grpSpPr>
                <a:xfrm>
                  <a:off x="4549629" y="6310251"/>
                  <a:ext cx="295357" cy="357496"/>
                  <a:chOff x="4043165" y="5330508"/>
                  <a:chExt cx="295357" cy="357496"/>
                </a:xfrm>
              </p:grpSpPr>
              <p:sp>
                <p:nvSpPr>
                  <p:cNvPr id="51" name="Teardrop 50">
                    <a:extLst>
                      <a:ext uri="{FF2B5EF4-FFF2-40B4-BE49-F238E27FC236}">
                        <a16:creationId xmlns:a16="http://schemas.microsoft.com/office/drawing/2014/main" id="{C6DBFC93-7127-4EA9-933C-983E24D8338E}"/>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D8D800BA-A6F1-47AE-810F-245AE902DB2C}"/>
                      </a:ext>
                    </a:extLst>
                  </p:cNvPr>
                  <p:cNvCxnSpPr>
                    <a:cxnSpLocks/>
                    <a:stCxn id="51" idx="3"/>
                    <a:endCxn id="51" idx="7"/>
                  </p:cNvCxnSpPr>
                  <p:nvPr/>
                </p:nvCxnSpPr>
                <p:spPr>
                  <a:xfrm flipH="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53" name="Oval 52">
                    <a:extLst>
                      <a:ext uri="{FF2B5EF4-FFF2-40B4-BE49-F238E27FC236}">
                        <a16:creationId xmlns:a16="http://schemas.microsoft.com/office/drawing/2014/main" id="{1D471C3D-1EA5-462D-8262-47195B2CA1AD}"/>
                      </a:ext>
                    </a:extLst>
                  </p:cNvPr>
                  <p:cNvSpPr/>
                  <p:nvPr/>
                </p:nvSpPr>
                <p:spPr>
                  <a:xfrm>
                    <a:off x="4090706" y="5471169"/>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4" name="Oval 53">
                    <a:extLst>
                      <a:ext uri="{FF2B5EF4-FFF2-40B4-BE49-F238E27FC236}">
                        <a16:creationId xmlns:a16="http://schemas.microsoft.com/office/drawing/2014/main" id="{8579D9CF-7287-4A0C-8D7F-0931B8092CAE}"/>
                      </a:ext>
                    </a:extLst>
                  </p:cNvPr>
                  <p:cNvSpPr/>
                  <p:nvPr/>
                </p:nvSpPr>
                <p:spPr>
                  <a:xfrm>
                    <a:off x="4095220" y="5388941"/>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5" name="Oval 54">
                    <a:extLst>
                      <a:ext uri="{FF2B5EF4-FFF2-40B4-BE49-F238E27FC236}">
                        <a16:creationId xmlns:a16="http://schemas.microsoft.com/office/drawing/2014/main" id="{44B03A63-35C8-448D-B948-AEE745A1A460}"/>
                      </a:ext>
                    </a:extLst>
                  </p:cNvPr>
                  <p:cNvSpPr/>
                  <p:nvPr/>
                </p:nvSpPr>
                <p:spPr>
                  <a:xfrm>
                    <a:off x="4234942" y="5461763"/>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393" name="TextBox 392">
                  <a:extLst>
                    <a:ext uri="{FF2B5EF4-FFF2-40B4-BE49-F238E27FC236}">
                      <a16:creationId xmlns:a16="http://schemas.microsoft.com/office/drawing/2014/main" id="{30CC4298-2381-4502-A0DC-8FA5EAD27F43}"/>
                    </a:ext>
                  </a:extLst>
                </p:cNvPr>
                <p:cNvSpPr txBox="1"/>
                <p:nvPr/>
              </p:nvSpPr>
              <p:spPr>
                <a:xfrm>
                  <a:off x="4093663" y="6312172"/>
                  <a:ext cx="480060"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399" name="TextBox 398">
                  <a:extLst>
                    <a:ext uri="{FF2B5EF4-FFF2-40B4-BE49-F238E27FC236}">
                      <a16:creationId xmlns:a16="http://schemas.microsoft.com/office/drawing/2014/main" id="{C4439C85-87B9-4C0E-96A8-18AB500C1D78}"/>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0" name="TextBox 399">
                  <a:extLst>
                    <a:ext uri="{FF2B5EF4-FFF2-40B4-BE49-F238E27FC236}">
                      <a16:creationId xmlns:a16="http://schemas.microsoft.com/office/drawing/2014/main" id="{F20ED6D0-2B1B-4D16-B2BE-7441EEC8B47D}"/>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cxnSp>
          <p:nvCxnSpPr>
            <p:cNvPr id="411" name="Straight Arrow Connector 410">
              <a:extLst>
                <a:ext uri="{FF2B5EF4-FFF2-40B4-BE49-F238E27FC236}">
                  <a16:creationId xmlns:a16="http://schemas.microsoft.com/office/drawing/2014/main" id="{662CD2F4-38B2-4DAD-9CA9-9E998D1A570A}"/>
                </a:ext>
              </a:extLst>
            </p:cNvPr>
            <p:cNvCxnSpPr>
              <a:cxnSpLocks/>
            </p:cNvCxnSpPr>
            <p:nvPr/>
          </p:nvCxnSpPr>
          <p:spPr>
            <a:xfrm flipH="1">
              <a:off x="2378422" y="2216747"/>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4" name="Straight Arrow Connector 433">
              <a:extLst>
                <a:ext uri="{FF2B5EF4-FFF2-40B4-BE49-F238E27FC236}">
                  <a16:creationId xmlns:a16="http://schemas.microsoft.com/office/drawing/2014/main" id="{88651CDF-A5A0-469C-B356-81F60FB78D6F}"/>
                </a:ext>
              </a:extLst>
            </p:cNvPr>
            <p:cNvCxnSpPr>
              <a:cxnSpLocks/>
            </p:cNvCxnSpPr>
            <p:nvPr/>
          </p:nvCxnSpPr>
          <p:spPr>
            <a:xfrm>
              <a:off x="3644909" y="2198071"/>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FC3E182A-1C84-4405-BF37-3AD912E24ECD}"/>
                </a:ext>
              </a:extLst>
            </p:cNvPr>
            <p:cNvCxnSpPr>
              <a:cxnSpLocks/>
            </p:cNvCxnSpPr>
            <p:nvPr/>
          </p:nvCxnSpPr>
          <p:spPr>
            <a:xfrm flipH="1">
              <a:off x="4277591" y="2243021"/>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8" name="Straight Arrow Connector 477">
              <a:extLst>
                <a:ext uri="{FF2B5EF4-FFF2-40B4-BE49-F238E27FC236}">
                  <a16:creationId xmlns:a16="http://schemas.microsoft.com/office/drawing/2014/main" id="{62EB4081-6F22-45F9-9F51-CCAC56AEE059}"/>
                </a:ext>
              </a:extLst>
            </p:cNvPr>
            <p:cNvCxnSpPr>
              <a:cxnSpLocks/>
            </p:cNvCxnSpPr>
            <p:nvPr/>
          </p:nvCxnSpPr>
          <p:spPr>
            <a:xfrm>
              <a:off x="4919122" y="2187326"/>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7A7485A-CF0C-4B1D-B791-B3A725EB6104}"/>
                </a:ext>
              </a:extLst>
            </p:cNvPr>
            <p:cNvGrpSpPr/>
            <p:nvPr/>
          </p:nvGrpSpPr>
          <p:grpSpPr>
            <a:xfrm>
              <a:off x="748372" y="1981946"/>
              <a:ext cx="6382768" cy="185169"/>
              <a:chOff x="796386" y="2874696"/>
              <a:chExt cx="6382768" cy="185169"/>
            </a:xfrm>
          </p:grpSpPr>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174931" y="2985542"/>
                <a:ext cx="31080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066F9E95-22D2-4524-915F-F7C58FD118AB}"/>
                  </a:ext>
                </a:extLst>
              </p:cNvPr>
              <p:cNvGrpSpPr/>
              <p:nvPr/>
            </p:nvGrpSpPr>
            <p:grpSpPr>
              <a:xfrm>
                <a:off x="1485737" y="2897705"/>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802700" y="2897705"/>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2113506" y="289432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2113506" y="2978784"/>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43122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43122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4CE84DC-6D39-4DD5-80C1-8E909FDB6244}"/>
                  </a:ext>
                </a:extLst>
              </p:cNvPr>
              <p:cNvCxnSpPr>
                <a:cxnSpLocks/>
              </p:cNvCxnSpPr>
              <p:nvPr/>
            </p:nvCxnSpPr>
            <p:spPr>
              <a:xfrm>
                <a:off x="274296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254EA15-8240-408C-B970-265559842B8B}"/>
                  </a:ext>
                </a:extLst>
              </p:cNvPr>
              <p:cNvCxnSpPr>
                <a:cxnSpLocks/>
              </p:cNvCxnSpPr>
              <p:nvPr/>
            </p:nvCxnSpPr>
            <p:spPr>
              <a:xfrm>
                <a:off x="274296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6441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6441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11FBEAFC-B4EC-4A22-8FCC-099952338F9B}"/>
                  </a:ext>
                </a:extLst>
              </p:cNvPr>
              <p:cNvGrpSpPr/>
              <p:nvPr/>
            </p:nvGrpSpPr>
            <p:grpSpPr>
              <a:xfrm>
                <a:off x="3370471" y="2886275"/>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94012" y="2883866"/>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4012193" y="2883865"/>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334578" y="2881038"/>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334578" y="2965496"/>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329832" y="2883865"/>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49133" y="2881038"/>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65418" y="2881038"/>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78914" y="2880115"/>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A4DAE9A-B8EC-4AB0-839F-66A898368FDF}"/>
                  </a:ext>
                </a:extLst>
              </p:cNvPr>
              <p:cNvGrpSpPr/>
              <p:nvPr/>
            </p:nvGrpSpPr>
            <p:grpSpPr>
              <a:xfrm>
                <a:off x="6868348" y="2879931"/>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96386" y="2917703"/>
                <a:ext cx="91429" cy="124571"/>
              </a:xfrm>
              <a:prstGeom prst="rect">
                <a:avLst/>
              </a:prstGeom>
            </p:spPr>
          </p:pic>
          <p:grpSp>
            <p:nvGrpSpPr>
              <p:cNvPr id="531" name="Group 530">
                <a:extLst>
                  <a:ext uri="{FF2B5EF4-FFF2-40B4-BE49-F238E27FC236}">
                    <a16:creationId xmlns:a16="http://schemas.microsoft.com/office/drawing/2014/main" id="{90A0686F-3537-4509-9914-C5CC9531D64B}"/>
                  </a:ext>
                </a:extLst>
              </p:cNvPr>
              <p:cNvGrpSpPr/>
              <p:nvPr/>
            </p:nvGrpSpPr>
            <p:grpSpPr>
              <a:xfrm>
                <a:off x="5592663" y="2874696"/>
                <a:ext cx="310806" cy="162160"/>
                <a:chOff x="2254097" y="1760497"/>
                <a:chExt cx="414408" cy="216213"/>
              </a:xfrm>
            </p:grpSpPr>
            <p:cxnSp>
              <p:nvCxnSpPr>
                <p:cNvPr id="532" name="Straight Connector 531">
                  <a:extLst>
                    <a:ext uri="{FF2B5EF4-FFF2-40B4-BE49-F238E27FC236}">
                      <a16:creationId xmlns:a16="http://schemas.microsoft.com/office/drawing/2014/main" id="{7BC082B7-F560-4D65-BCD0-2670856B25D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BAE5E82E-7C89-4F87-8F1F-89F2B9655165}"/>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4" name="Group 533">
                <a:extLst>
                  <a:ext uri="{FF2B5EF4-FFF2-40B4-BE49-F238E27FC236}">
                    <a16:creationId xmlns:a16="http://schemas.microsoft.com/office/drawing/2014/main" id="{BE6ABCF3-AA5E-417F-AF2E-E3884759DFF2}"/>
                  </a:ext>
                </a:extLst>
              </p:cNvPr>
              <p:cNvGrpSpPr/>
              <p:nvPr/>
            </p:nvGrpSpPr>
            <p:grpSpPr>
              <a:xfrm>
                <a:off x="5910942" y="2874696"/>
                <a:ext cx="310806" cy="162160"/>
                <a:chOff x="2254097" y="1760497"/>
                <a:chExt cx="414408" cy="216213"/>
              </a:xfrm>
            </p:grpSpPr>
            <p:cxnSp>
              <p:nvCxnSpPr>
                <p:cNvPr id="535" name="Straight Connector 534">
                  <a:extLst>
                    <a:ext uri="{FF2B5EF4-FFF2-40B4-BE49-F238E27FC236}">
                      <a16:creationId xmlns:a16="http://schemas.microsoft.com/office/drawing/2014/main" id="{365C9A14-210C-4BFA-A05F-E68253B5154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2AE63FEC-2A5D-4892-8F23-B4DD49CC54A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7" name="Group 536">
                <a:extLst>
                  <a:ext uri="{FF2B5EF4-FFF2-40B4-BE49-F238E27FC236}">
                    <a16:creationId xmlns:a16="http://schemas.microsoft.com/office/drawing/2014/main" id="{A82E5FF1-45E2-4CF5-BC1E-B0B459293FAB}"/>
                  </a:ext>
                </a:extLst>
              </p:cNvPr>
              <p:cNvGrpSpPr/>
              <p:nvPr/>
            </p:nvGrpSpPr>
            <p:grpSpPr>
              <a:xfrm>
                <a:off x="6226642" y="2879931"/>
                <a:ext cx="310806" cy="162160"/>
                <a:chOff x="2254097" y="1760497"/>
                <a:chExt cx="414408" cy="216213"/>
              </a:xfrm>
            </p:grpSpPr>
            <p:cxnSp>
              <p:nvCxnSpPr>
                <p:cNvPr id="538" name="Straight Connector 537">
                  <a:extLst>
                    <a:ext uri="{FF2B5EF4-FFF2-40B4-BE49-F238E27FC236}">
                      <a16:creationId xmlns:a16="http://schemas.microsoft.com/office/drawing/2014/main" id="{E9F1734A-ACB1-4C41-BDAF-99C48753F57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42622C80-F5BC-43C9-A0D8-16154C07B6A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0" name="Group 539">
                <a:extLst>
                  <a:ext uri="{FF2B5EF4-FFF2-40B4-BE49-F238E27FC236}">
                    <a16:creationId xmlns:a16="http://schemas.microsoft.com/office/drawing/2014/main" id="{7BB61C37-4867-41A7-93DB-6ECB0271766C}"/>
                  </a:ext>
                </a:extLst>
              </p:cNvPr>
              <p:cNvGrpSpPr/>
              <p:nvPr/>
            </p:nvGrpSpPr>
            <p:grpSpPr>
              <a:xfrm>
                <a:off x="6548315" y="2882105"/>
                <a:ext cx="310806" cy="162160"/>
                <a:chOff x="2254097" y="1760497"/>
                <a:chExt cx="414408" cy="216213"/>
              </a:xfrm>
            </p:grpSpPr>
            <p:cxnSp>
              <p:nvCxnSpPr>
                <p:cNvPr id="541" name="Straight Connector 540">
                  <a:extLst>
                    <a:ext uri="{FF2B5EF4-FFF2-40B4-BE49-F238E27FC236}">
                      <a16:creationId xmlns:a16="http://schemas.microsoft.com/office/drawing/2014/main" id="{8858D041-4364-4251-A118-5990E5B44551}"/>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CBDAFEF5-F1ED-4F21-BE3F-DB483D8E1F6A}"/>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cxnSp>
          <p:nvCxnSpPr>
            <p:cNvPr id="543" name="Straight Arrow Connector 542">
              <a:extLst>
                <a:ext uri="{FF2B5EF4-FFF2-40B4-BE49-F238E27FC236}">
                  <a16:creationId xmlns:a16="http://schemas.microsoft.com/office/drawing/2014/main" id="{12D74255-C9DB-4961-AB96-C10AA5B45847}"/>
                </a:ext>
              </a:extLst>
            </p:cNvPr>
            <p:cNvCxnSpPr>
              <a:cxnSpLocks/>
            </p:cNvCxnSpPr>
            <p:nvPr/>
          </p:nvCxnSpPr>
          <p:spPr>
            <a:xfrm flipH="1">
              <a:off x="5229912" y="2209240"/>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2" name="Straight Arrow Connector 551">
              <a:extLst>
                <a:ext uri="{FF2B5EF4-FFF2-40B4-BE49-F238E27FC236}">
                  <a16:creationId xmlns:a16="http://schemas.microsoft.com/office/drawing/2014/main" id="{D177D9B0-1F1F-417C-A08C-A9D72B8C088A}"/>
                </a:ext>
              </a:extLst>
            </p:cNvPr>
            <p:cNvCxnSpPr>
              <a:cxnSpLocks/>
            </p:cNvCxnSpPr>
            <p:nvPr/>
          </p:nvCxnSpPr>
          <p:spPr>
            <a:xfrm>
              <a:off x="5857075" y="2239164"/>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9" name="Straight Arrow Connector 558">
              <a:extLst>
                <a:ext uri="{FF2B5EF4-FFF2-40B4-BE49-F238E27FC236}">
                  <a16:creationId xmlns:a16="http://schemas.microsoft.com/office/drawing/2014/main" id="{2BAC7C2A-3553-464A-A1AF-E250F351EB3D}"/>
                </a:ext>
              </a:extLst>
            </p:cNvPr>
            <p:cNvCxnSpPr>
              <a:cxnSpLocks/>
            </p:cNvCxnSpPr>
            <p:nvPr/>
          </p:nvCxnSpPr>
          <p:spPr>
            <a:xfrm flipH="1">
              <a:off x="6182330" y="223977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0" name="Straight Arrow Connector 559">
              <a:extLst>
                <a:ext uri="{FF2B5EF4-FFF2-40B4-BE49-F238E27FC236}">
                  <a16:creationId xmlns:a16="http://schemas.microsoft.com/office/drawing/2014/main" id="{F88CB6B2-EE32-443B-B18F-70B81A918433}"/>
                </a:ext>
              </a:extLst>
            </p:cNvPr>
            <p:cNvCxnSpPr>
              <a:cxnSpLocks/>
            </p:cNvCxnSpPr>
            <p:nvPr/>
          </p:nvCxnSpPr>
          <p:spPr>
            <a:xfrm>
              <a:off x="6502154" y="2239775"/>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95269FA-1A99-4DE2-BAEF-BF43C40A1EB5}"/>
                </a:ext>
              </a:extLst>
            </p:cNvPr>
            <p:cNvGrpSpPr/>
            <p:nvPr/>
          </p:nvGrpSpPr>
          <p:grpSpPr>
            <a:xfrm>
              <a:off x="1617213" y="3116235"/>
              <a:ext cx="704478" cy="319969"/>
              <a:chOff x="1665227" y="4008985"/>
              <a:chExt cx="704478" cy="319969"/>
            </a:xfrm>
          </p:grpSpPr>
          <p:sp>
            <p:nvSpPr>
              <p:cNvPr id="403" name="TextBox 402">
                <a:extLst>
                  <a:ext uri="{FF2B5EF4-FFF2-40B4-BE49-F238E27FC236}">
                    <a16:creationId xmlns:a16="http://schemas.microsoft.com/office/drawing/2014/main" id="{249E3411-8580-4F30-8750-BBAAEDF1D2DA}"/>
                  </a:ext>
                </a:extLst>
              </p:cNvPr>
              <p:cNvSpPr txBox="1"/>
              <p:nvPr/>
            </p:nvSpPr>
            <p:spPr>
              <a:xfrm>
                <a:off x="1665227" y="402887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04" name="TextBox 403">
                <a:extLst>
                  <a:ext uri="{FF2B5EF4-FFF2-40B4-BE49-F238E27FC236}">
                    <a16:creationId xmlns:a16="http://schemas.microsoft.com/office/drawing/2014/main" id="{EE0614F7-22A3-4951-8A04-E51067C6B422}"/>
                  </a:ext>
                </a:extLst>
              </p:cNvPr>
              <p:cNvSpPr txBox="1"/>
              <p:nvPr/>
            </p:nvSpPr>
            <p:spPr>
              <a:xfrm>
                <a:off x="1870093" y="401584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5" name="TextBox 404">
                <a:extLst>
                  <a:ext uri="{FF2B5EF4-FFF2-40B4-BE49-F238E27FC236}">
                    <a16:creationId xmlns:a16="http://schemas.microsoft.com/office/drawing/2014/main" id="{806253DF-0A84-43B6-8646-00D48FCBE177}"/>
                  </a:ext>
                </a:extLst>
              </p:cNvPr>
              <p:cNvSpPr txBox="1"/>
              <p:nvPr/>
            </p:nvSpPr>
            <p:spPr>
              <a:xfrm>
                <a:off x="2174305" y="400898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22" name="Group 521">
                <a:extLst>
                  <a:ext uri="{FF2B5EF4-FFF2-40B4-BE49-F238E27FC236}">
                    <a16:creationId xmlns:a16="http://schemas.microsoft.com/office/drawing/2014/main" id="{3A63B9DB-5D2D-4E8D-8388-FBD25ED20C75}"/>
                  </a:ext>
                </a:extLst>
              </p:cNvPr>
              <p:cNvGrpSpPr/>
              <p:nvPr/>
            </p:nvGrpSpPr>
            <p:grpSpPr>
              <a:xfrm>
                <a:off x="2010725" y="4046253"/>
                <a:ext cx="221518" cy="259401"/>
                <a:chOff x="3355465" y="6294180"/>
                <a:chExt cx="295357" cy="369253"/>
              </a:xfrm>
            </p:grpSpPr>
            <p:sp>
              <p:nvSpPr>
                <p:cNvPr id="523" name="Teardrop 522">
                  <a:extLst>
                    <a:ext uri="{FF2B5EF4-FFF2-40B4-BE49-F238E27FC236}">
                      <a16:creationId xmlns:a16="http://schemas.microsoft.com/office/drawing/2014/main" id="{6EF640DA-ECE2-4DB3-9507-4E9059C8294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24" name="Straight Connector 523">
                  <a:extLst>
                    <a:ext uri="{FF2B5EF4-FFF2-40B4-BE49-F238E27FC236}">
                      <a16:creationId xmlns:a16="http://schemas.microsoft.com/office/drawing/2014/main" id="{EB953625-D8AC-47E9-87DD-80A1D12E415D}"/>
                    </a:ext>
                  </a:extLst>
                </p:cNvPr>
                <p:cNvCxnSpPr>
                  <a:cxnSpLocks/>
                  <a:stCxn id="523" idx="3"/>
                  <a:endCxn id="523"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568" name="Oval 567">
                <a:extLst>
                  <a:ext uri="{FF2B5EF4-FFF2-40B4-BE49-F238E27FC236}">
                    <a16:creationId xmlns:a16="http://schemas.microsoft.com/office/drawing/2014/main" id="{342C44E2-DEFE-4935-AD93-739CEE677067}"/>
                  </a:ext>
                </a:extLst>
              </p:cNvPr>
              <p:cNvSpPr/>
              <p:nvPr/>
            </p:nvSpPr>
            <p:spPr>
              <a:xfrm>
                <a:off x="2043380" y="411773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69" name="Oval 568">
                <a:extLst>
                  <a:ext uri="{FF2B5EF4-FFF2-40B4-BE49-F238E27FC236}">
                    <a16:creationId xmlns:a16="http://schemas.microsoft.com/office/drawing/2014/main" id="{0C5A75E2-A7BF-4FAE-9FD1-9D805ED307F7}"/>
                  </a:ext>
                </a:extLst>
              </p:cNvPr>
              <p:cNvSpPr/>
              <p:nvPr/>
            </p:nvSpPr>
            <p:spPr>
              <a:xfrm>
                <a:off x="2164715" y="4117730"/>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62" name="Group 61">
              <a:extLst>
                <a:ext uri="{FF2B5EF4-FFF2-40B4-BE49-F238E27FC236}">
                  <a16:creationId xmlns:a16="http://schemas.microsoft.com/office/drawing/2014/main" id="{B2CD7984-A106-48E1-86D5-E780C0817351}"/>
                </a:ext>
              </a:extLst>
            </p:cNvPr>
            <p:cNvGrpSpPr/>
            <p:nvPr/>
          </p:nvGrpSpPr>
          <p:grpSpPr>
            <a:xfrm>
              <a:off x="1995023" y="2549370"/>
              <a:ext cx="704478" cy="319970"/>
              <a:chOff x="2043037" y="3442120"/>
              <a:chExt cx="704478" cy="319970"/>
            </a:xfrm>
          </p:grpSpPr>
          <p:sp>
            <p:nvSpPr>
              <p:cNvPr id="415" name="TextBox 414">
                <a:extLst>
                  <a:ext uri="{FF2B5EF4-FFF2-40B4-BE49-F238E27FC236}">
                    <a16:creationId xmlns:a16="http://schemas.microsoft.com/office/drawing/2014/main" id="{D6A54302-B2CC-4CCC-8F94-CED2A04EE70B}"/>
                  </a:ext>
                </a:extLst>
              </p:cNvPr>
              <p:cNvSpPr txBox="1"/>
              <p:nvPr/>
            </p:nvSpPr>
            <p:spPr>
              <a:xfrm>
                <a:off x="2043037" y="3462008"/>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16" name="TextBox 415">
                <a:extLst>
                  <a:ext uri="{FF2B5EF4-FFF2-40B4-BE49-F238E27FC236}">
                    <a16:creationId xmlns:a16="http://schemas.microsoft.com/office/drawing/2014/main" id="{39F31EE6-4EDC-431E-8677-70D8EFFB29E2}"/>
                  </a:ext>
                </a:extLst>
              </p:cNvPr>
              <p:cNvSpPr txBox="1"/>
              <p:nvPr/>
            </p:nvSpPr>
            <p:spPr>
              <a:xfrm>
                <a:off x="2247903" y="344898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17" name="TextBox 416">
                <a:extLst>
                  <a:ext uri="{FF2B5EF4-FFF2-40B4-BE49-F238E27FC236}">
                    <a16:creationId xmlns:a16="http://schemas.microsoft.com/office/drawing/2014/main" id="{8C3572C6-765D-4079-96B5-7238F42250DE}"/>
                  </a:ext>
                </a:extLst>
              </p:cNvPr>
              <p:cNvSpPr txBox="1"/>
              <p:nvPr/>
            </p:nvSpPr>
            <p:spPr>
              <a:xfrm>
                <a:off x="2552115" y="344212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76" name="Group 575">
                <a:extLst>
                  <a:ext uri="{FF2B5EF4-FFF2-40B4-BE49-F238E27FC236}">
                    <a16:creationId xmlns:a16="http://schemas.microsoft.com/office/drawing/2014/main" id="{557CA832-76BB-4988-8B24-EEB265442508}"/>
                  </a:ext>
                </a:extLst>
              </p:cNvPr>
              <p:cNvGrpSpPr/>
              <p:nvPr/>
            </p:nvGrpSpPr>
            <p:grpSpPr>
              <a:xfrm>
                <a:off x="2384983" y="3477344"/>
                <a:ext cx="221518" cy="259401"/>
                <a:chOff x="3355465" y="6294180"/>
                <a:chExt cx="295357" cy="369253"/>
              </a:xfrm>
            </p:grpSpPr>
            <p:sp>
              <p:nvSpPr>
                <p:cNvPr id="577" name="Teardrop 576">
                  <a:extLst>
                    <a:ext uri="{FF2B5EF4-FFF2-40B4-BE49-F238E27FC236}">
                      <a16:creationId xmlns:a16="http://schemas.microsoft.com/office/drawing/2014/main" id="{2573E4AD-A8C5-4C9C-9F27-E821101F26F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78" name="Straight Connector 577">
                  <a:extLst>
                    <a:ext uri="{FF2B5EF4-FFF2-40B4-BE49-F238E27FC236}">
                      <a16:creationId xmlns:a16="http://schemas.microsoft.com/office/drawing/2014/main" id="{5B44DE19-D244-411B-9AB9-6266EFFD7664}"/>
                    </a:ext>
                  </a:extLst>
                </p:cNvPr>
                <p:cNvCxnSpPr>
                  <a:cxnSpLocks/>
                  <a:stCxn id="577" idx="3"/>
                  <a:endCxn id="57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579" name="Oval 578">
                <a:extLst>
                  <a:ext uri="{FF2B5EF4-FFF2-40B4-BE49-F238E27FC236}">
                    <a16:creationId xmlns:a16="http://schemas.microsoft.com/office/drawing/2014/main" id="{E8354884-8266-430A-A1C2-6D0BCFDFDE52}"/>
                  </a:ext>
                </a:extLst>
              </p:cNvPr>
              <p:cNvSpPr/>
              <p:nvPr/>
            </p:nvSpPr>
            <p:spPr>
              <a:xfrm>
                <a:off x="2422967" y="3554402"/>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80" name="Oval 579">
                <a:extLst>
                  <a:ext uri="{FF2B5EF4-FFF2-40B4-BE49-F238E27FC236}">
                    <a16:creationId xmlns:a16="http://schemas.microsoft.com/office/drawing/2014/main" id="{31177D52-CF7A-4301-B05E-376F0B57D09B}"/>
                  </a:ext>
                </a:extLst>
              </p:cNvPr>
              <p:cNvSpPr/>
              <p:nvPr/>
            </p:nvSpPr>
            <p:spPr>
              <a:xfrm>
                <a:off x="2541273" y="3559166"/>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61" name="Group 60">
              <a:extLst>
                <a:ext uri="{FF2B5EF4-FFF2-40B4-BE49-F238E27FC236}">
                  <a16:creationId xmlns:a16="http://schemas.microsoft.com/office/drawing/2014/main" id="{90684D1A-45F4-4C63-AF61-E30A1409C89C}"/>
                </a:ext>
              </a:extLst>
            </p:cNvPr>
            <p:cNvGrpSpPr/>
            <p:nvPr/>
          </p:nvGrpSpPr>
          <p:grpSpPr>
            <a:xfrm>
              <a:off x="2701555" y="2542763"/>
              <a:ext cx="704478" cy="319970"/>
              <a:chOff x="2292327" y="4004018"/>
              <a:chExt cx="704478" cy="319970"/>
            </a:xfrm>
          </p:grpSpPr>
          <p:sp>
            <p:nvSpPr>
              <p:cNvPr id="585" name="TextBox 584">
                <a:extLst>
                  <a:ext uri="{FF2B5EF4-FFF2-40B4-BE49-F238E27FC236}">
                    <a16:creationId xmlns:a16="http://schemas.microsoft.com/office/drawing/2014/main" id="{6FC704F5-3D37-4B26-95B5-3B52783679D9}"/>
                  </a:ext>
                </a:extLst>
              </p:cNvPr>
              <p:cNvSpPr txBox="1"/>
              <p:nvPr/>
            </p:nvSpPr>
            <p:spPr>
              <a:xfrm>
                <a:off x="2292327" y="4023906"/>
                <a:ext cx="463278"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86" name="TextBox 585">
                <a:extLst>
                  <a:ext uri="{FF2B5EF4-FFF2-40B4-BE49-F238E27FC236}">
                    <a16:creationId xmlns:a16="http://schemas.microsoft.com/office/drawing/2014/main" id="{F877C8D0-33A9-4465-935F-0F5BEBD44C91}"/>
                  </a:ext>
                </a:extLst>
              </p:cNvPr>
              <p:cNvSpPr txBox="1"/>
              <p:nvPr/>
            </p:nvSpPr>
            <p:spPr>
              <a:xfrm>
                <a:off x="2528547" y="4009226"/>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87" name="TextBox 586">
                <a:extLst>
                  <a:ext uri="{FF2B5EF4-FFF2-40B4-BE49-F238E27FC236}">
                    <a16:creationId xmlns:a16="http://schemas.microsoft.com/office/drawing/2014/main" id="{9479AEEA-9A94-4B2B-8BDF-F62497F76DF2}"/>
                  </a:ext>
                </a:extLst>
              </p:cNvPr>
              <p:cNvSpPr txBox="1"/>
              <p:nvPr/>
            </p:nvSpPr>
            <p:spPr>
              <a:xfrm>
                <a:off x="2801405" y="400401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88" name="Group 587">
                <a:extLst>
                  <a:ext uri="{FF2B5EF4-FFF2-40B4-BE49-F238E27FC236}">
                    <a16:creationId xmlns:a16="http://schemas.microsoft.com/office/drawing/2014/main" id="{BA823452-C834-444F-ADDD-7028E0391FC1}"/>
                  </a:ext>
                </a:extLst>
              </p:cNvPr>
              <p:cNvGrpSpPr/>
              <p:nvPr/>
            </p:nvGrpSpPr>
            <p:grpSpPr>
              <a:xfrm>
                <a:off x="2651917" y="4041422"/>
                <a:ext cx="221518" cy="259401"/>
                <a:chOff x="3355465" y="6294180"/>
                <a:chExt cx="295357" cy="369253"/>
              </a:xfrm>
            </p:grpSpPr>
            <p:sp>
              <p:nvSpPr>
                <p:cNvPr id="589" name="Teardrop 588">
                  <a:extLst>
                    <a:ext uri="{FF2B5EF4-FFF2-40B4-BE49-F238E27FC236}">
                      <a16:creationId xmlns:a16="http://schemas.microsoft.com/office/drawing/2014/main" id="{3330EA9C-3C9B-47C6-B436-EBFC589A8EB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0" name="Straight Connector 589">
                  <a:extLst>
                    <a:ext uri="{FF2B5EF4-FFF2-40B4-BE49-F238E27FC236}">
                      <a16:creationId xmlns:a16="http://schemas.microsoft.com/office/drawing/2014/main" id="{34179685-C204-4827-B178-DC2ED67D997C}"/>
                    </a:ext>
                  </a:extLst>
                </p:cNvPr>
                <p:cNvCxnSpPr>
                  <a:cxnSpLocks/>
                  <a:stCxn id="589" idx="3"/>
                  <a:endCxn id="589"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1" name="Group 450">
              <a:extLst>
                <a:ext uri="{FF2B5EF4-FFF2-40B4-BE49-F238E27FC236}">
                  <a16:creationId xmlns:a16="http://schemas.microsoft.com/office/drawing/2014/main" id="{E00940D6-B7A1-47C7-BC1A-ACDBF0700574}"/>
                </a:ext>
              </a:extLst>
            </p:cNvPr>
            <p:cNvGrpSpPr/>
            <p:nvPr/>
          </p:nvGrpSpPr>
          <p:grpSpPr>
            <a:xfrm>
              <a:off x="3196225" y="3101040"/>
              <a:ext cx="704478" cy="319970"/>
              <a:chOff x="2933158" y="4018013"/>
              <a:chExt cx="704478" cy="319970"/>
            </a:xfrm>
          </p:grpSpPr>
          <p:sp>
            <p:nvSpPr>
              <p:cNvPr id="447" name="TextBox 446">
                <a:extLst>
                  <a:ext uri="{FF2B5EF4-FFF2-40B4-BE49-F238E27FC236}">
                    <a16:creationId xmlns:a16="http://schemas.microsoft.com/office/drawing/2014/main" id="{A9D0C6BD-9570-4E5D-9545-389B3C00C0EE}"/>
                  </a:ext>
                </a:extLst>
              </p:cNvPr>
              <p:cNvSpPr txBox="1"/>
              <p:nvPr/>
            </p:nvSpPr>
            <p:spPr>
              <a:xfrm>
                <a:off x="2933158" y="4037901"/>
                <a:ext cx="46677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448" name="TextBox 447">
                <a:extLst>
                  <a:ext uri="{FF2B5EF4-FFF2-40B4-BE49-F238E27FC236}">
                    <a16:creationId xmlns:a16="http://schemas.microsoft.com/office/drawing/2014/main" id="{35105560-E5F0-403A-B58A-3E4964ECFB40}"/>
                  </a:ext>
                </a:extLst>
              </p:cNvPr>
              <p:cNvSpPr txBox="1"/>
              <p:nvPr/>
            </p:nvSpPr>
            <p:spPr>
              <a:xfrm>
                <a:off x="3169379" y="4023221"/>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49" name="TextBox 448">
                <a:extLst>
                  <a:ext uri="{FF2B5EF4-FFF2-40B4-BE49-F238E27FC236}">
                    <a16:creationId xmlns:a16="http://schemas.microsoft.com/office/drawing/2014/main" id="{4CB69780-D3FD-4BCE-80CA-A98B20A32A1E}"/>
                  </a:ext>
                </a:extLst>
              </p:cNvPr>
              <p:cNvSpPr txBox="1"/>
              <p:nvPr/>
            </p:nvSpPr>
            <p:spPr>
              <a:xfrm>
                <a:off x="3442236" y="40180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1" name="Group 590">
                <a:extLst>
                  <a:ext uri="{FF2B5EF4-FFF2-40B4-BE49-F238E27FC236}">
                    <a16:creationId xmlns:a16="http://schemas.microsoft.com/office/drawing/2014/main" id="{59F2ECE3-455D-4382-BEE5-689A51A4A7A5}"/>
                  </a:ext>
                </a:extLst>
              </p:cNvPr>
              <p:cNvGrpSpPr/>
              <p:nvPr/>
            </p:nvGrpSpPr>
            <p:grpSpPr>
              <a:xfrm>
                <a:off x="3296054" y="4059930"/>
                <a:ext cx="221518" cy="259401"/>
                <a:chOff x="3355465" y="6294180"/>
                <a:chExt cx="295357" cy="369253"/>
              </a:xfrm>
            </p:grpSpPr>
            <p:sp>
              <p:nvSpPr>
                <p:cNvPr id="592" name="Teardrop 591">
                  <a:extLst>
                    <a:ext uri="{FF2B5EF4-FFF2-40B4-BE49-F238E27FC236}">
                      <a16:creationId xmlns:a16="http://schemas.microsoft.com/office/drawing/2014/main" id="{82DB68D9-5EE3-4307-8BB2-1EB26A9DBDA5}"/>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3" name="Straight Connector 592">
                  <a:extLst>
                    <a:ext uri="{FF2B5EF4-FFF2-40B4-BE49-F238E27FC236}">
                      <a16:creationId xmlns:a16="http://schemas.microsoft.com/office/drawing/2014/main" id="{E5E704B3-C4F1-409C-8C15-AAAE2493E637}"/>
                    </a:ext>
                  </a:extLst>
                </p:cNvPr>
                <p:cNvCxnSpPr>
                  <a:cxnSpLocks/>
                  <a:stCxn id="592" idx="3"/>
                  <a:endCxn id="59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grpSp>
          <p:nvGrpSpPr>
            <p:cNvPr id="454" name="Group 453">
              <a:extLst>
                <a:ext uri="{FF2B5EF4-FFF2-40B4-BE49-F238E27FC236}">
                  <a16:creationId xmlns:a16="http://schemas.microsoft.com/office/drawing/2014/main" id="{D38CAAD0-31D6-4D68-A6B2-1D0FBBCF6E9A}"/>
                </a:ext>
              </a:extLst>
            </p:cNvPr>
            <p:cNvGrpSpPr/>
            <p:nvPr/>
          </p:nvGrpSpPr>
          <p:grpSpPr>
            <a:xfrm>
              <a:off x="4470438" y="3090295"/>
              <a:ext cx="704478" cy="319970"/>
              <a:chOff x="4196744" y="4038740"/>
              <a:chExt cx="704478" cy="319970"/>
            </a:xfrm>
          </p:grpSpPr>
          <p:sp>
            <p:nvSpPr>
              <p:cNvPr id="491" name="TextBox 490">
                <a:extLst>
                  <a:ext uri="{FF2B5EF4-FFF2-40B4-BE49-F238E27FC236}">
                    <a16:creationId xmlns:a16="http://schemas.microsoft.com/office/drawing/2014/main" id="{5720ECBC-1538-4D4A-AEBD-856848163F26}"/>
                  </a:ext>
                </a:extLst>
              </p:cNvPr>
              <p:cNvSpPr txBox="1"/>
              <p:nvPr/>
            </p:nvSpPr>
            <p:spPr>
              <a:xfrm>
                <a:off x="4196744" y="4058628"/>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92" name="TextBox 491">
                <a:extLst>
                  <a:ext uri="{FF2B5EF4-FFF2-40B4-BE49-F238E27FC236}">
                    <a16:creationId xmlns:a16="http://schemas.microsoft.com/office/drawing/2014/main" id="{BBCF8B2A-8561-4189-BBF0-32C26856CB21}"/>
                  </a:ext>
                </a:extLst>
              </p:cNvPr>
              <p:cNvSpPr txBox="1"/>
              <p:nvPr/>
            </p:nvSpPr>
            <p:spPr>
              <a:xfrm>
                <a:off x="4401610" y="404560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93" name="TextBox 492">
                <a:extLst>
                  <a:ext uri="{FF2B5EF4-FFF2-40B4-BE49-F238E27FC236}">
                    <a16:creationId xmlns:a16="http://schemas.microsoft.com/office/drawing/2014/main" id="{C0C58B73-5E76-4C40-8199-A58874FB5C0D}"/>
                  </a:ext>
                </a:extLst>
              </p:cNvPr>
              <p:cNvSpPr txBox="1"/>
              <p:nvPr/>
            </p:nvSpPr>
            <p:spPr>
              <a:xfrm>
                <a:off x="4705822" y="403874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3" name="Group 602">
                <a:extLst>
                  <a:ext uri="{FF2B5EF4-FFF2-40B4-BE49-F238E27FC236}">
                    <a16:creationId xmlns:a16="http://schemas.microsoft.com/office/drawing/2014/main" id="{CA1BAAD2-9296-4FDF-A160-416566004648}"/>
                  </a:ext>
                </a:extLst>
              </p:cNvPr>
              <p:cNvGrpSpPr/>
              <p:nvPr/>
            </p:nvGrpSpPr>
            <p:grpSpPr>
              <a:xfrm>
                <a:off x="4545992" y="4082036"/>
                <a:ext cx="221518" cy="259401"/>
                <a:chOff x="3355465" y="6294180"/>
                <a:chExt cx="295357" cy="369253"/>
              </a:xfrm>
            </p:grpSpPr>
            <p:sp>
              <p:nvSpPr>
                <p:cNvPr id="604" name="Teardrop 603">
                  <a:extLst>
                    <a:ext uri="{FF2B5EF4-FFF2-40B4-BE49-F238E27FC236}">
                      <a16:creationId xmlns:a16="http://schemas.microsoft.com/office/drawing/2014/main" id="{9471470D-601C-49D7-AF96-814B0375851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5" name="Straight Connector 604">
                  <a:extLst>
                    <a:ext uri="{FF2B5EF4-FFF2-40B4-BE49-F238E27FC236}">
                      <a16:creationId xmlns:a16="http://schemas.microsoft.com/office/drawing/2014/main" id="{CBBC9920-E84C-42F7-A4DB-F7F1E73C34CF}"/>
                    </a:ext>
                  </a:extLst>
                </p:cNvPr>
                <p:cNvCxnSpPr>
                  <a:cxnSpLocks/>
                  <a:stCxn id="604" idx="3"/>
                  <a:endCxn id="604"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08" name="Oval 607">
                <a:extLst>
                  <a:ext uri="{FF2B5EF4-FFF2-40B4-BE49-F238E27FC236}">
                    <a16:creationId xmlns:a16="http://schemas.microsoft.com/office/drawing/2014/main" id="{7DBF325B-41D1-4CCE-AC9D-13C996736E90}"/>
                  </a:ext>
                </a:extLst>
              </p:cNvPr>
              <p:cNvSpPr/>
              <p:nvPr/>
            </p:nvSpPr>
            <p:spPr>
              <a:xfrm>
                <a:off x="4584570" y="414748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2" name="Group 451">
              <a:extLst>
                <a:ext uri="{FF2B5EF4-FFF2-40B4-BE49-F238E27FC236}">
                  <a16:creationId xmlns:a16="http://schemas.microsoft.com/office/drawing/2014/main" id="{2D4A97B2-15B2-44E7-9D93-77AD537676BC}"/>
                </a:ext>
              </a:extLst>
            </p:cNvPr>
            <p:cNvGrpSpPr/>
            <p:nvPr/>
          </p:nvGrpSpPr>
          <p:grpSpPr>
            <a:xfrm>
              <a:off x="3894192" y="2575644"/>
              <a:ext cx="704478" cy="319970"/>
              <a:chOff x="3942206" y="3468394"/>
              <a:chExt cx="704478" cy="319970"/>
            </a:xfrm>
          </p:grpSpPr>
          <p:sp>
            <p:nvSpPr>
              <p:cNvPr id="481" name="TextBox 480">
                <a:extLst>
                  <a:ext uri="{FF2B5EF4-FFF2-40B4-BE49-F238E27FC236}">
                    <a16:creationId xmlns:a16="http://schemas.microsoft.com/office/drawing/2014/main" id="{D16255AD-621D-4B3B-ABAC-2B8D690FC582}"/>
                  </a:ext>
                </a:extLst>
              </p:cNvPr>
              <p:cNvSpPr txBox="1"/>
              <p:nvPr/>
            </p:nvSpPr>
            <p:spPr>
              <a:xfrm>
                <a:off x="3942206" y="348828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82" name="TextBox 481">
                <a:extLst>
                  <a:ext uri="{FF2B5EF4-FFF2-40B4-BE49-F238E27FC236}">
                    <a16:creationId xmlns:a16="http://schemas.microsoft.com/office/drawing/2014/main" id="{FF33D708-6F2D-4139-9CA3-1B5067A86BB4}"/>
                  </a:ext>
                </a:extLst>
              </p:cNvPr>
              <p:cNvSpPr txBox="1"/>
              <p:nvPr/>
            </p:nvSpPr>
            <p:spPr>
              <a:xfrm>
                <a:off x="4147072" y="347525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83" name="TextBox 482">
                <a:extLst>
                  <a:ext uri="{FF2B5EF4-FFF2-40B4-BE49-F238E27FC236}">
                    <a16:creationId xmlns:a16="http://schemas.microsoft.com/office/drawing/2014/main" id="{55C6FAB4-E50C-4045-B774-7ACE27F4FD90}"/>
                  </a:ext>
                </a:extLst>
              </p:cNvPr>
              <p:cNvSpPr txBox="1"/>
              <p:nvPr/>
            </p:nvSpPr>
            <p:spPr>
              <a:xfrm>
                <a:off x="4451284" y="34683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0" name="Group 599">
                <a:extLst>
                  <a:ext uri="{FF2B5EF4-FFF2-40B4-BE49-F238E27FC236}">
                    <a16:creationId xmlns:a16="http://schemas.microsoft.com/office/drawing/2014/main" id="{383E1B22-089F-43B0-862B-628126BC17C8}"/>
                  </a:ext>
                </a:extLst>
              </p:cNvPr>
              <p:cNvGrpSpPr/>
              <p:nvPr/>
            </p:nvGrpSpPr>
            <p:grpSpPr>
              <a:xfrm>
                <a:off x="4287934" y="3515141"/>
                <a:ext cx="221518" cy="259401"/>
                <a:chOff x="3355465" y="6294180"/>
                <a:chExt cx="295357" cy="369253"/>
              </a:xfrm>
            </p:grpSpPr>
            <p:sp>
              <p:nvSpPr>
                <p:cNvPr id="601" name="Teardrop 600">
                  <a:extLst>
                    <a:ext uri="{FF2B5EF4-FFF2-40B4-BE49-F238E27FC236}">
                      <a16:creationId xmlns:a16="http://schemas.microsoft.com/office/drawing/2014/main" id="{45FFBE60-AB36-4DD7-8080-016B63CE68A3}"/>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2" name="Straight Connector 601">
                  <a:extLst>
                    <a:ext uri="{FF2B5EF4-FFF2-40B4-BE49-F238E27FC236}">
                      <a16:creationId xmlns:a16="http://schemas.microsoft.com/office/drawing/2014/main" id="{F070D4A8-9260-4538-BA6E-C5AE60C3A08E}"/>
                    </a:ext>
                  </a:extLst>
                </p:cNvPr>
                <p:cNvCxnSpPr>
                  <a:cxnSpLocks/>
                  <a:stCxn id="601" idx="3"/>
                  <a:endCxn id="601"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09" name="Oval 608">
                <a:extLst>
                  <a:ext uri="{FF2B5EF4-FFF2-40B4-BE49-F238E27FC236}">
                    <a16:creationId xmlns:a16="http://schemas.microsoft.com/office/drawing/2014/main" id="{882A0553-CF45-4B4A-B623-0C06814EB437}"/>
                  </a:ext>
                </a:extLst>
              </p:cNvPr>
              <p:cNvSpPr/>
              <p:nvPr/>
            </p:nvSpPr>
            <p:spPr>
              <a:xfrm>
                <a:off x="4318384" y="3594453"/>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7" name="Group 456">
              <a:extLst>
                <a:ext uri="{FF2B5EF4-FFF2-40B4-BE49-F238E27FC236}">
                  <a16:creationId xmlns:a16="http://schemas.microsoft.com/office/drawing/2014/main" id="{D6D969CC-D0FB-4936-9FDA-3ACB15D31290}"/>
                </a:ext>
              </a:extLst>
            </p:cNvPr>
            <p:cNvGrpSpPr/>
            <p:nvPr/>
          </p:nvGrpSpPr>
          <p:grpSpPr>
            <a:xfrm>
              <a:off x="5408391" y="3142133"/>
              <a:ext cx="704478" cy="319970"/>
              <a:chOff x="5456405" y="4034883"/>
              <a:chExt cx="704478" cy="319970"/>
            </a:xfrm>
          </p:grpSpPr>
          <p:sp>
            <p:nvSpPr>
              <p:cNvPr id="556" name="TextBox 555">
                <a:extLst>
                  <a:ext uri="{FF2B5EF4-FFF2-40B4-BE49-F238E27FC236}">
                    <a16:creationId xmlns:a16="http://schemas.microsoft.com/office/drawing/2014/main" id="{8FE14A3B-B6F8-44E4-B32F-F7B7F2946369}"/>
                  </a:ext>
                </a:extLst>
              </p:cNvPr>
              <p:cNvSpPr txBox="1"/>
              <p:nvPr/>
            </p:nvSpPr>
            <p:spPr>
              <a:xfrm>
                <a:off x="5456405" y="4054771"/>
                <a:ext cx="4085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57" name="TextBox 556">
                <a:extLst>
                  <a:ext uri="{FF2B5EF4-FFF2-40B4-BE49-F238E27FC236}">
                    <a16:creationId xmlns:a16="http://schemas.microsoft.com/office/drawing/2014/main" id="{B79F0219-8858-42F9-A733-4E6AE20E8CCD}"/>
                  </a:ext>
                </a:extLst>
              </p:cNvPr>
              <p:cNvSpPr txBox="1"/>
              <p:nvPr/>
            </p:nvSpPr>
            <p:spPr>
              <a:xfrm>
                <a:off x="5703694" y="404019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58" name="TextBox 557">
                <a:extLst>
                  <a:ext uri="{FF2B5EF4-FFF2-40B4-BE49-F238E27FC236}">
                    <a16:creationId xmlns:a16="http://schemas.microsoft.com/office/drawing/2014/main" id="{15D6F49E-C1E4-42B6-ADD2-1592795BEE4A}"/>
                  </a:ext>
                </a:extLst>
              </p:cNvPr>
              <p:cNvSpPr txBox="1"/>
              <p:nvPr/>
            </p:nvSpPr>
            <p:spPr>
              <a:xfrm>
                <a:off x="5965483" y="403488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6" name="Group 615">
                <a:extLst>
                  <a:ext uri="{FF2B5EF4-FFF2-40B4-BE49-F238E27FC236}">
                    <a16:creationId xmlns:a16="http://schemas.microsoft.com/office/drawing/2014/main" id="{E970465B-E9E0-4C13-AD39-D9597F91F8BF}"/>
                  </a:ext>
                </a:extLst>
              </p:cNvPr>
              <p:cNvGrpSpPr/>
              <p:nvPr/>
            </p:nvGrpSpPr>
            <p:grpSpPr>
              <a:xfrm>
                <a:off x="5838905" y="4080580"/>
                <a:ext cx="221518" cy="259401"/>
                <a:chOff x="3355465" y="6294180"/>
                <a:chExt cx="295357" cy="369253"/>
              </a:xfrm>
            </p:grpSpPr>
            <p:sp>
              <p:nvSpPr>
                <p:cNvPr id="617" name="Teardrop 616">
                  <a:extLst>
                    <a:ext uri="{FF2B5EF4-FFF2-40B4-BE49-F238E27FC236}">
                      <a16:creationId xmlns:a16="http://schemas.microsoft.com/office/drawing/2014/main" id="{AA000405-6914-494E-8CA1-7822E439D52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18" name="Straight Connector 617">
                  <a:extLst>
                    <a:ext uri="{FF2B5EF4-FFF2-40B4-BE49-F238E27FC236}">
                      <a16:creationId xmlns:a16="http://schemas.microsoft.com/office/drawing/2014/main" id="{F5799919-0189-4EFB-957D-637FD63E6F4F}"/>
                    </a:ext>
                  </a:extLst>
                </p:cNvPr>
                <p:cNvCxnSpPr>
                  <a:cxnSpLocks/>
                  <a:stCxn id="617" idx="3"/>
                  <a:endCxn id="61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8" name="Group 457">
              <a:extLst>
                <a:ext uri="{FF2B5EF4-FFF2-40B4-BE49-F238E27FC236}">
                  <a16:creationId xmlns:a16="http://schemas.microsoft.com/office/drawing/2014/main" id="{74D95F2F-1134-4B3B-9232-4AD41649269F}"/>
                </a:ext>
              </a:extLst>
            </p:cNvPr>
            <p:cNvGrpSpPr/>
            <p:nvPr/>
          </p:nvGrpSpPr>
          <p:grpSpPr>
            <a:xfrm>
              <a:off x="6053470" y="3142744"/>
              <a:ext cx="704478" cy="319970"/>
              <a:chOff x="6101484" y="4035494"/>
              <a:chExt cx="704478" cy="319970"/>
            </a:xfrm>
          </p:grpSpPr>
          <p:sp>
            <p:nvSpPr>
              <p:cNvPr id="564" name="TextBox 563">
                <a:extLst>
                  <a:ext uri="{FF2B5EF4-FFF2-40B4-BE49-F238E27FC236}">
                    <a16:creationId xmlns:a16="http://schemas.microsoft.com/office/drawing/2014/main" id="{15BF7DD3-37AF-42A4-9987-A0581F1D49A8}"/>
                  </a:ext>
                </a:extLst>
              </p:cNvPr>
              <p:cNvSpPr txBox="1"/>
              <p:nvPr/>
            </p:nvSpPr>
            <p:spPr>
              <a:xfrm>
                <a:off x="6101484" y="4055382"/>
                <a:ext cx="3974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65" name="TextBox 564">
                <a:extLst>
                  <a:ext uri="{FF2B5EF4-FFF2-40B4-BE49-F238E27FC236}">
                    <a16:creationId xmlns:a16="http://schemas.microsoft.com/office/drawing/2014/main" id="{41651BED-D5C6-4323-AFE2-7F1270E2C78E}"/>
                  </a:ext>
                </a:extLst>
              </p:cNvPr>
              <p:cNvSpPr txBox="1"/>
              <p:nvPr/>
            </p:nvSpPr>
            <p:spPr>
              <a:xfrm>
                <a:off x="6342564" y="403798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6" name="TextBox 565">
                <a:extLst>
                  <a:ext uri="{FF2B5EF4-FFF2-40B4-BE49-F238E27FC236}">
                    <a16:creationId xmlns:a16="http://schemas.microsoft.com/office/drawing/2014/main" id="{FB43DF36-0AFC-43FE-AF7C-D5B70DEF9909}"/>
                  </a:ext>
                </a:extLst>
              </p:cNvPr>
              <p:cNvSpPr txBox="1"/>
              <p:nvPr/>
            </p:nvSpPr>
            <p:spPr>
              <a:xfrm>
                <a:off x="6610562" y="40354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22" name="Group 621">
                <a:extLst>
                  <a:ext uri="{FF2B5EF4-FFF2-40B4-BE49-F238E27FC236}">
                    <a16:creationId xmlns:a16="http://schemas.microsoft.com/office/drawing/2014/main" id="{7019A665-3729-4D3D-9897-71CDA358522B}"/>
                  </a:ext>
                </a:extLst>
              </p:cNvPr>
              <p:cNvGrpSpPr/>
              <p:nvPr/>
            </p:nvGrpSpPr>
            <p:grpSpPr>
              <a:xfrm>
                <a:off x="6487788" y="4079561"/>
                <a:ext cx="221518" cy="259401"/>
                <a:chOff x="3355465" y="6294180"/>
                <a:chExt cx="295357" cy="369253"/>
              </a:xfrm>
            </p:grpSpPr>
            <p:sp>
              <p:nvSpPr>
                <p:cNvPr id="623" name="Teardrop 622">
                  <a:extLst>
                    <a:ext uri="{FF2B5EF4-FFF2-40B4-BE49-F238E27FC236}">
                      <a16:creationId xmlns:a16="http://schemas.microsoft.com/office/drawing/2014/main" id="{731F5F1E-3C9B-456B-BCCE-00A7F61C68A8}"/>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4" name="Straight Connector 623">
                  <a:extLst>
                    <a:ext uri="{FF2B5EF4-FFF2-40B4-BE49-F238E27FC236}">
                      <a16:creationId xmlns:a16="http://schemas.microsoft.com/office/drawing/2014/main" id="{CDABAD1D-B75F-4C8F-90AA-7B6ECAE6754C}"/>
                    </a:ext>
                  </a:extLst>
                </p:cNvPr>
                <p:cNvCxnSpPr>
                  <a:cxnSpLocks/>
                  <a:stCxn id="623" idx="3"/>
                  <a:endCxn id="62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grpSp>
          <p:nvGrpSpPr>
            <p:cNvPr id="453" name="Group 452">
              <a:extLst>
                <a:ext uri="{FF2B5EF4-FFF2-40B4-BE49-F238E27FC236}">
                  <a16:creationId xmlns:a16="http://schemas.microsoft.com/office/drawing/2014/main" id="{4E4C613A-81C4-4738-9F3D-2D9D5427F975}"/>
                </a:ext>
              </a:extLst>
            </p:cNvPr>
            <p:cNvGrpSpPr/>
            <p:nvPr/>
          </p:nvGrpSpPr>
          <p:grpSpPr>
            <a:xfrm>
              <a:off x="4906612" y="2508258"/>
              <a:ext cx="704478" cy="319970"/>
              <a:chOff x="4568867" y="3469849"/>
              <a:chExt cx="704478" cy="319970"/>
            </a:xfrm>
          </p:grpSpPr>
          <p:sp>
            <p:nvSpPr>
              <p:cNvPr id="545" name="TextBox 544">
                <a:extLst>
                  <a:ext uri="{FF2B5EF4-FFF2-40B4-BE49-F238E27FC236}">
                    <a16:creationId xmlns:a16="http://schemas.microsoft.com/office/drawing/2014/main" id="{B25B3941-6B4D-4030-B47E-32179808E7FB}"/>
                  </a:ext>
                </a:extLst>
              </p:cNvPr>
              <p:cNvSpPr txBox="1"/>
              <p:nvPr/>
            </p:nvSpPr>
            <p:spPr>
              <a:xfrm>
                <a:off x="4568867" y="3489737"/>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46" name="TextBox 545">
                <a:extLst>
                  <a:ext uri="{FF2B5EF4-FFF2-40B4-BE49-F238E27FC236}">
                    <a16:creationId xmlns:a16="http://schemas.microsoft.com/office/drawing/2014/main" id="{CCE8BED5-D818-4A30-84FC-F0662A47C9FF}"/>
                  </a:ext>
                </a:extLst>
              </p:cNvPr>
              <p:cNvSpPr txBox="1"/>
              <p:nvPr/>
            </p:nvSpPr>
            <p:spPr>
              <a:xfrm>
                <a:off x="4773733" y="347671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47" name="TextBox 546">
                <a:extLst>
                  <a:ext uri="{FF2B5EF4-FFF2-40B4-BE49-F238E27FC236}">
                    <a16:creationId xmlns:a16="http://schemas.microsoft.com/office/drawing/2014/main" id="{8C083D22-EEA3-4E63-9C5B-7BD796E8CCDB}"/>
                  </a:ext>
                </a:extLst>
              </p:cNvPr>
              <p:cNvSpPr txBox="1"/>
              <p:nvPr/>
            </p:nvSpPr>
            <p:spPr>
              <a:xfrm>
                <a:off x="5077945" y="346984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7" name="Group 596">
                <a:extLst>
                  <a:ext uri="{FF2B5EF4-FFF2-40B4-BE49-F238E27FC236}">
                    <a16:creationId xmlns:a16="http://schemas.microsoft.com/office/drawing/2014/main" id="{2B6D47C1-426A-44F0-A844-FDA572F618A2}"/>
                  </a:ext>
                </a:extLst>
              </p:cNvPr>
              <p:cNvGrpSpPr/>
              <p:nvPr/>
            </p:nvGrpSpPr>
            <p:grpSpPr>
              <a:xfrm>
                <a:off x="4905113" y="3515141"/>
                <a:ext cx="221518" cy="259401"/>
                <a:chOff x="3355465" y="6294180"/>
                <a:chExt cx="295357" cy="369253"/>
              </a:xfrm>
            </p:grpSpPr>
            <p:sp>
              <p:nvSpPr>
                <p:cNvPr id="598" name="Teardrop 597">
                  <a:extLst>
                    <a:ext uri="{FF2B5EF4-FFF2-40B4-BE49-F238E27FC236}">
                      <a16:creationId xmlns:a16="http://schemas.microsoft.com/office/drawing/2014/main" id="{B4C0514A-0BB3-4547-9490-C580B39D3B2B}"/>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9" name="Straight Connector 598">
                  <a:extLst>
                    <a:ext uri="{FF2B5EF4-FFF2-40B4-BE49-F238E27FC236}">
                      <a16:creationId xmlns:a16="http://schemas.microsoft.com/office/drawing/2014/main" id="{658EAE93-C641-4CD4-AB56-BF74BC1A1A39}"/>
                    </a:ext>
                  </a:extLst>
                </p:cNvPr>
                <p:cNvCxnSpPr>
                  <a:cxnSpLocks/>
                  <a:stCxn id="598" idx="3"/>
                  <a:endCxn id="598"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25" name="Oval 624">
                <a:extLst>
                  <a:ext uri="{FF2B5EF4-FFF2-40B4-BE49-F238E27FC236}">
                    <a16:creationId xmlns:a16="http://schemas.microsoft.com/office/drawing/2014/main" id="{B27F2AD6-58C9-48B2-8D66-6B0B8AF4B049}"/>
                  </a:ext>
                </a:extLst>
              </p:cNvPr>
              <p:cNvSpPr/>
              <p:nvPr/>
            </p:nvSpPr>
            <p:spPr>
              <a:xfrm>
                <a:off x="4939068" y="3599026"/>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26" name="Oval 625">
                <a:extLst>
                  <a:ext uri="{FF2B5EF4-FFF2-40B4-BE49-F238E27FC236}">
                    <a16:creationId xmlns:a16="http://schemas.microsoft.com/office/drawing/2014/main" id="{8E7361F7-7A82-4F27-B274-80332B55DB6D}"/>
                  </a:ext>
                </a:extLst>
              </p:cNvPr>
              <p:cNvSpPr/>
              <p:nvPr/>
            </p:nvSpPr>
            <p:spPr>
              <a:xfrm>
                <a:off x="5058489" y="3605558"/>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62" name="Group 461">
              <a:extLst>
                <a:ext uri="{FF2B5EF4-FFF2-40B4-BE49-F238E27FC236}">
                  <a16:creationId xmlns:a16="http://schemas.microsoft.com/office/drawing/2014/main" id="{E1523F87-2478-41F9-9769-04438B184256}"/>
                </a:ext>
              </a:extLst>
            </p:cNvPr>
            <p:cNvGrpSpPr/>
            <p:nvPr/>
          </p:nvGrpSpPr>
          <p:grpSpPr>
            <a:xfrm>
              <a:off x="5798932" y="2572398"/>
              <a:ext cx="704478" cy="319970"/>
              <a:chOff x="5846946" y="3465148"/>
              <a:chExt cx="704478" cy="319970"/>
            </a:xfrm>
          </p:grpSpPr>
          <p:sp>
            <p:nvSpPr>
              <p:cNvPr id="561" name="TextBox 560">
                <a:extLst>
                  <a:ext uri="{FF2B5EF4-FFF2-40B4-BE49-F238E27FC236}">
                    <a16:creationId xmlns:a16="http://schemas.microsoft.com/office/drawing/2014/main" id="{43875E99-14F9-4A33-99A7-551C1A135AC4}"/>
                  </a:ext>
                </a:extLst>
              </p:cNvPr>
              <p:cNvSpPr txBox="1"/>
              <p:nvPr/>
            </p:nvSpPr>
            <p:spPr>
              <a:xfrm>
                <a:off x="5846946" y="3485036"/>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62" name="TextBox 561">
                <a:extLst>
                  <a:ext uri="{FF2B5EF4-FFF2-40B4-BE49-F238E27FC236}">
                    <a16:creationId xmlns:a16="http://schemas.microsoft.com/office/drawing/2014/main" id="{EA9DE7E7-9F45-4BFC-8313-A76C8257F023}"/>
                  </a:ext>
                </a:extLst>
              </p:cNvPr>
              <p:cNvSpPr txBox="1"/>
              <p:nvPr/>
            </p:nvSpPr>
            <p:spPr>
              <a:xfrm>
                <a:off x="6051812" y="34720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3" name="TextBox 562">
                <a:extLst>
                  <a:ext uri="{FF2B5EF4-FFF2-40B4-BE49-F238E27FC236}">
                    <a16:creationId xmlns:a16="http://schemas.microsoft.com/office/drawing/2014/main" id="{45A95C21-E48E-473A-953A-8D93D191C3FD}"/>
                  </a:ext>
                </a:extLst>
              </p:cNvPr>
              <p:cNvSpPr txBox="1"/>
              <p:nvPr/>
            </p:nvSpPr>
            <p:spPr>
              <a:xfrm>
                <a:off x="6356024" y="346514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9" name="Group 618">
                <a:extLst>
                  <a:ext uri="{FF2B5EF4-FFF2-40B4-BE49-F238E27FC236}">
                    <a16:creationId xmlns:a16="http://schemas.microsoft.com/office/drawing/2014/main" id="{81986598-5CE7-4F97-88AA-25652F30A81C}"/>
                  </a:ext>
                </a:extLst>
              </p:cNvPr>
              <p:cNvGrpSpPr/>
              <p:nvPr/>
            </p:nvGrpSpPr>
            <p:grpSpPr>
              <a:xfrm>
                <a:off x="6191113" y="3504053"/>
                <a:ext cx="221518" cy="259401"/>
                <a:chOff x="3355465" y="6294180"/>
                <a:chExt cx="295357" cy="369253"/>
              </a:xfrm>
            </p:grpSpPr>
            <p:sp>
              <p:nvSpPr>
                <p:cNvPr id="620" name="Teardrop 619">
                  <a:extLst>
                    <a:ext uri="{FF2B5EF4-FFF2-40B4-BE49-F238E27FC236}">
                      <a16:creationId xmlns:a16="http://schemas.microsoft.com/office/drawing/2014/main" id="{353CDAFD-F118-4CE8-A0F4-7A00F731525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1" name="Straight Connector 620">
                  <a:extLst>
                    <a:ext uri="{FF2B5EF4-FFF2-40B4-BE49-F238E27FC236}">
                      <a16:creationId xmlns:a16="http://schemas.microsoft.com/office/drawing/2014/main" id="{C0DEC5B1-8CEE-4DC3-837C-9E1FB02C9132}"/>
                    </a:ext>
                  </a:extLst>
                </p:cNvPr>
                <p:cNvCxnSpPr>
                  <a:cxnSpLocks/>
                  <a:stCxn id="620" idx="3"/>
                  <a:endCxn id="620"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28" name="Oval 627">
                <a:extLst>
                  <a:ext uri="{FF2B5EF4-FFF2-40B4-BE49-F238E27FC236}">
                    <a16:creationId xmlns:a16="http://schemas.microsoft.com/office/drawing/2014/main" id="{3BA2F2E5-B422-4523-BCAF-67060EDF8D2D}"/>
                  </a:ext>
                </a:extLst>
              </p:cNvPr>
              <p:cNvSpPr/>
              <p:nvPr/>
            </p:nvSpPr>
            <p:spPr>
              <a:xfrm>
                <a:off x="6226919" y="3587652"/>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29" name="Oval 628">
                <a:extLst>
                  <a:ext uri="{FF2B5EF4-FFF2-40B4-BE49-F238E27FC236}">
                    <a16:creationId xmlns:a16="http://schemas.microsoft.com/office/drawing/2014/main" id="{904FB5F6-4260-4BA7-9A69-DF6AA7A57B02}"/>
                  </a:ext>
                </a:extLst>
              </p:cNvPr>
              <p:cNvSpPr/>
              <p:nvPr/>
            </p:nvSpPr>
            <p:spPr>
              <a:xfrm>
                <a:off x="6344780" y="3594415"/>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283" name="Straight Arrow Connector 282">
              <a:extLst>
                <a:ext uri="{FF2B5EF4-FFF2-40B4-BE49-F238E27FC236}">
                  <a16:creationId xmlns:a16="http://schemas.microsoft.com/office/drawing/2014/main" id="{B0452659-276D-4C05-B194-F8DB908CFA9E}"/>
                </a:ext>
              </a:extLst>
            </p:cNvPr>
            <p:cNvCxnSpPr>
              <a:cxnSpLocks/>
            </p:cNvCxnSpPr>
            <p:nvPr/>
          </p:nvCxnSpPr>
          <p:spPr>
            <a:xfrm flipH="1">
              <a:off x="3016299" y="2222907"/>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3" name="TextBox 172">
            <a:extLst>
              <a:ext uri="{FF2B5EF4-FFF2-40B4-BE49-F238E27FC236}">
                <a16:creationId xmlns:a16="http://schemas.microsoft.com/office/drawing/2014/main" id="{B4958559-057C-4CD1-8518-BD621EA9E5B1}"/>
              </a:ext>
            </a:extLst>
          </p:cNvPr>
          <p:cNvSpPr txBox="1"/>
          <p:nvPr/>
        </p:nvSpPr>
        <p:spPr>
          <a:xfrm>
            <a:off x="2180983" y="3977597"/>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Pick one balloon per </a:t>
            </a:r>
            <a:r>
              <a:rPr kumimoji="0" lang="en-IN" sz="2400" dirty="0" err="1">
                <a:solidFill>
                  <a:prstClr val="black"/>
                </a:solidFill>
                <a:latin typeface="Calibri" panose="020F0502020204030204"/>
              </a:rPr>
              <a:t>color</a:t>
            </a:r>
            <a:endParaRPr kumimoji="0" lang="en-IN" sz="2400" dirty="0">
              <a:solidFill>
                <a:prstClr val="black"/>
              </a:solidFill>
              <a:latin typeface="Calibri" panose="020F0502020204030204"/>
            </a:endParaRPr>
          </a:p>
        </p:txBody>
      </p:sp>
      <p:sp>
        <p:nvSpPr>
          <p:cNvPr id="174" name="TextBox 173">
            <a:extLst>
              <a:ext uri="{FF2B5EF4-FFF2-40B4-BE49-F238E27FC236}">
                <a16:creationId xmlns:a16="http://schemas.microsoft.com/office/drawing/2014/main" id="{A694051A-2768-494E-ADA8-F60FF40FA50B}"/>
              </a:ext>
            </a:extLst>
          </p:cNvPr>
          <p:cNvSpPr txBox="1"/>
          <p:nvPr/>
        </p:nvSpPr>
        <p:spPr>
          <a:xfrm>
            <a:off x="1659730" y="4370988"/>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Corresponding burst operations</a:t>
            </a:r>
          </a:p>
        </p:txBody>
      </p:sp>
      <p:grpSp>
        <p:nvGrpSpPr>
          <p:cNvPr id="175" name="Group 174">
            <a:extLst>
              <a:ext uri="{FF2B5EF4-FFF2-40B4-BE49-F238E27FC236}">
                <a16:creationId xmlns:a16="http://schemas.microsoft.com/office/drawing/2014/main" id="{D0892119-23F6-46EE-9568-979E1F0BE257}"/>
              </a:ext>
            </a:extLst>
          </p:cNvPr>
          <p:cNvGrpSpPr/>
          <p:nvPr/>
        </p:nvGrpSpPr>
        <p:grpSpPr>
          <a:xfrm>
            <a:off x="1754548" y="2029878"/>
            <a:ext cx="588345" cy="889033"/>
            <a:chOff x="1666065" y="2536699"/>
            <a:chExt cx="588345" cy="889033"/>
          </a:xfrm>
        </p:grpSpPr>
        <p:sp>
          <p:nvSpPr>
            <p:cNvPr id="176" name="Rounded Rectangle 8">
              <a:extLst>
                <a:ext uri="{FF2B5EF4-FFF2-40B4-BE49-F238E27FC236}">
                  <a16:creationId xmlns:a16="http://schemas.microsoft.com/office/drawing/2014/main" id="{E0E01D90-190B-4734-AC9B-9B9FE7206960}"/>
                </a:ext>
              </a:extLst>
            </p:cNvPr>
            <p:cNvSpPr/>
            <p:nvPr/>
          </p:nvSpPr>
          <p:spPr bwMode="auto">
            <a:xfrm>
              <a:off x="1919768" y="3115077"/>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177" name="Rounded Rectangle 8">
              <a:extLst>
                <a:ext uri="{FF2B5EF4-FFF2-40B4-BE49-F238E27FC236}">
                  <a16:creationId xmlns:a16="http://schemas.microsoft.com/office/drawing/2014/main" id="{2BF9B894-1EC5-4DEB-BED5-6C5B90D887F7}"/>
                </a:ext>
              </a:extLst>
            </p:cNvPr>
            <p:cNvSpPr/>
            <p:nvPr/>
          </p:nvSpPr>
          <p:spPr bwMode="auto">
            <a:xfrm>
              <a:off x="1666065" y="2536699"/>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195" name="Group 194">
            <a:extLst>
              <a:ext uri="{FF2B5EF4-FFF2-40B4-BE49-F238E27FC236}">
                <a16:creationId xmlns:a16="http://schemas.microsoft.com/office/drawing/2014/main" id="{8C90823D-7148-481E-B167-EC7EDA627C0B}"/>
              </a:ext>
            </a:extLst>
          </p:cNvPr>
          <p:cNvGrpSpPr/>
          <p:nvPr/>
        </p:nvGrpSpPr>
        <p:grpSpPr>
          <a:xfrm>
            <a:off x="3106168" y="2040111"/>
            <a:ext cx="833598" cy="862168"/>
            <a:chOff x="3020253" y="2552757"/>
            <a:chExt cx="833598" cy="862168"/>
          </a:xfrm>
        </p:grpSpPr>
        <p:sp>
          <p:nvSpPr>
            <p:cNvPr id="199" name="Rounded Rectangle 8">
              <a:extLst>
                <a:ext uri="{FF2B5EF4-FFF2-40B4-BE49-F238E27FC236}">
                  <a16:creationId xmlns:a16="http://schemas.microsoft.com/office/drawing/2014/main" id="{9D281828-B5AC-4335-81BA-5C096B9BB49E}"/>
                </a:ext>
              </a:extLst>
            </p:cNvPr>
            <p:cNvSpPr/>
            <p:nvPr/>
          </p:nvSpPr>
          <p:spPr bwMode="auto">
            <a:xfrm>
              <a:off x="3020253" y="2552757"/>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00" name="Rounded Rectangle 8">
              <a:extLst>
                <a:ext uri="{FF2B5EF4-FFF2-40B4-BE49-F238E27FC236}">
                  <a16:creationId xmlns:a16="http://schemas.microsoft.com/office/drawing/2014/main" id="{1FCD2F73-F87C-4023-B264-3AC0BA0B219A}"/>
                </a:ext>
              </a:extLst>
            </p:cNvPr>
            <p:cNvSpPr/>
            <p:nvPr/>
          </p:nvSpPr>
          <p:spPr bwMode="auto">
            <a:xfrm>
              <a:off x="3519209" y="3104270"/>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201" name="Group 200">
            <a:extLst>
              <a:ext uri="{FF2B5EF4-FFF2-40B4-BE49-F238E27FC236}">
                <a16:creationId xmlns:a16="http://schemas.microsoft.com/office/drawing/2014/main" id="{93769526-7888-40D6-9116-9D833EF0EBA4}"/>
              </a:ext>
            </a:extLst>
          </p:cNvPr>
          <p:cNvGrpSpPr/>
          <p:nvPr/>
        </p:nvGrpSpPr>
        <p:grpSpPr>
          <a:xfrm>
            <a:off x="1522851" y="1228951"/>
            <a:ext cx="2525311" cy="2209672"/>
            <a:chOff x="1438614" y="1734690"/>
            <a:chExt cx="2525311" cy="2209672"/>
          </a:xfrm>
        </p:grpSpPr>
        <p:cxnSp>
          <p:nvCxnSpPr>
            <p:cNvPr id="202" name="Straight Connector 201">
              <a:extLst>
                <a:ext uri="{FF2B5EF4-FFF2-40B4-BE49-F238E27FC236}">
                  <a16:creationId xmlns:a16="http://schemas.microsoft.com/office/drawing/2014/main" id="{6970351A-7912-4B64-91A7-13A3E1E3E9F3}"/>
                </a:ext>
              </a:extLst>
            </p:cNvPr>
            <p:cNvCxnSpPr>
              <a:cxnSpLocks/>
            </p:cNvCxnSpPr>
            <p:nvPr/>
          </p:nvCxnSpPr>
          <p:spPr>
            <a:xfrm flipH="1">
              <a:off x="3959494" y="1754236"/>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BB077ACF-42D9-41BF-AD89-9246C7147CE9}"/>
                </a:ext>
              </a:extLst>
            </p:cNvPr>
            <p:cNvGrpSpPr/>
            <p:nvPr/>
          </p:nvGrpSpPr>
          <p:grpSpPr>
            <a:xfrm>
              <a:off x="1453247" y="3626221"/>
              <a:ext cx="2491316" cy="300082"/>
              <a:chOff x="1366346" y="4897642"/>
              <a:chExt cx="3321755" cy="400108"/>
            </a:xfrm>
          </p:grpSpPr>
          <p:cxnSp>
            <p:nvCxnSpPr>
              <p:cNvPr id="205" name="Straight Arrow Connector 204">
                <a:extLst>
                  <a:ext uri="{FF2B5EF4-FFF2-40B4-BE49-F238E27FC236}">
                    <a16:creationId xmlns:a16="http://schemas.microsoft.com/office/drawing/2014/main" id="{07158412-31FC-43ED-8D1F-4BD927030068}"/>
                  </a:ext>
                </a:extLst>
              </p:cNvPr>
              <p:cNvCxnSpPr>
                <a:cxnSpLocks/>
              </p:cNvCxnSpPr>
              <p:nvPr/>
            </p:nvCxnSpPr>
            <p:spPr>
              <a:xfrm>
                <a:off x="3590503" y="5090267"/>
                <a:ext cx="1097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747411B4-5F0D-470D-83EC-D6994D3A9378}"/>
                  </a:ext>
                </a:extLst>
              </p:cNvPr>
              <p:cNvCxnSpPr>
                <a:cxnSpLocks/>
                <a:stCxn id="207" idx="1"/>
              </p:cNvCxnSpPr>
              <p:nvPr/>
            </p:nvCxnSpPr>
            <p:spPr>
              <a:xfrm flipH="1" flipV="1">
                <a:off x="1366346" y="5090269"/>
                <a:ext cx="1065125" cy="7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7DC4CE7E-13A8-4812-AF1C-F87B31AC3DDA}"/>
                  </a:ext>
                </a:extLst>
              </p:cNvPr>
              <p:cNvSpPr txBox="1"/>
              <p:nvPr/>
            </p:nvSpPr>
            <p:spPr>
              <a:xfrm>
                <a:off x="2431472" y="4897642"/>
                <a:ext cx="1213817"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a:t>
                </a:r>
                <a:r>
                  <a:rPr kumimoji="0" lang="en-IN" sz="1350" dirty="0" err="1">
                    <a:solidFill>
                      <a:prstClr val="black"/>
                    </a:solidFill>
                    <a:latin typeface="Calibri" panose="020F0502020204030204"/>
                  </a:rPr>
                  <a:t>i</a:t>
                </a:r>
                <a:endParaRPr kumimoji="0" lang="en-IN" sz="1350" dirty="0">
                  <a:solidFill>
                    <a:prstClr val="black"/>
                  </a:solidFill>
                  <a:latin typeface="Calibri" panose="020F0502020204030204"/>
                </a:endParaRPr>
              </a:p>
            </p:txBody>
          </p:sp>
        </p:grpSp>
        <p:cxnSp>
          <p:nvCxnSpPr>
            <p:cNvPr id="204" name="Straight Connector 203">
              <a:extLst>
                <a:ext uri="{FF2B5EF4-FFF2-40B4-BE49-F238E27FC236}">
                  <a16:creationId xmlns:a16="http://schemas.microsoft.com/office/drawing/2014/main" id="{6975C3EF-0390-49EF-9B5D-54A18FCEC34E}"/>
                </a:ext>
              </a:extLst>
            </p:cNvPr>
            <p:cNvCxnSpPr>
              <a:cxnSpLocks/>
            </p:cNvCxnSpPr>
            <p:nvPr/>
          </p:nvCxnSpPr>
          <p:spPr>
            <a:xfrm flipH="1">
              <a:off x="1438614" y="1734690"/>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57DF7852-C8F7-4408-8260-B15D813056F9}"/>
              </a:ext>
            </a:extLst>
          </p:cNvPr>
          <p:cNvGrpSpPr/>
          <p:nvPr/>
        </p:nvGrpSpPr>
        <p:grpSpPr>
          <a:xfrm>
            <a:off x="4059738" y="1279111"/>
            <a:ext cx="2850423" cy="2190126"/>
            <a:chOff x="3966616" y="1791643"/>
            <a:chExt cx="2850423" cy="2190126"/>
          </a:xfrm>
        </p:grpSpPr>
        <p:cxnSp>
          <p:nvCxnSpPr>
            <p:cNvPr id="209" name="Straight Connector 208">
              <a:extLst>
                <a:ext uri="{FF2B5EF4-FFF2-40B4-BE49-F238E27FC236}">
                  <a16:creationId xmlns:a16="http://schemas.microsoft.com/office/drawing/2014/main" id="{EC1E9D0A-0F43-41B6-9AB8-22B8761F4777}"/>
                </a:ext>
              </a:extLst>
            </p:cNvPr>
            <p:cNvCxnSpPr>
              <a:cxnSpLocks/>
            </p:cNvCxnSpPr>
            <p:nvPr/>
          </p:nvCxnSpPr>
          <p:spPr>
            <a:xfrm flipH="1">
              <a:off x="6812608" y="1791643"/>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CEC0BB6A-01E9-41EA-8098-5102B79E4BEE}"/>
                </a:ext>
              </a:extLst>
            </p:cNvPr>
            <p:cNvGrpSpPr/>
            <p:nvPr/>
          </p:nvGrpSpPr>
          <p:grpSpPr>
            <a:xfrm>
              <a:off x="3966616" y="3624175"/>
              <a:ext cx="2826953" cy="300082"/>
              <a:chOff x="4717504" y="4894914"/>
              <a:chExt cx="3769271" cy="400108"/>
            </a:xfrm>
          </p:grpSpPr>
          <p:cxnSp>
            <p:nvCxnSpPr>
              <p:cNvPr id="211" name="Straight Arrow Connector 210">
                <a:extLst>
                  <a:ext uri="{FF2B5EF4-FFF2-40B4-BE49-F238E27FC236}">
                    <a16:creationId xmlns:a16="http://schemas.microsoft.com/office/drawing/2014/main" id="{0023A794-900D-430C-A601-A9A83E821862}"/>
                  </a:ext>
                </a:extLst>
              </p:cNvPr>
              <p:cNvCxnSpPr>
                <a:cxnSpLocks/>
              </p:cNvCxnSpPr>
              <p:nvPr/>
            </p:nvCxnSpPr>
            <p:spPr>
              <a:xfrm>
                <a:off x="7245921" y="5086287"/>
                <a:ext cx="12408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368D8007-A18A-4CBA-84BA-60A0E3B141A4}"/>
                  </a:ext>
                </a:extLst>
              </p:cNvPr>
              <p:cNvCxnSpPr>
                <a:cxnSpLocks/>
              </p:cNvCxnSpPr>
              <p:nvPr/>
            </p:nvCxnSpPr>
            <p:spPr>
              <a:xfrm flipH="1">
                <a:off x="4717504" y="5086287"/>
                <a:ext cx="1205119" cy="1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EFCC572F-9F1B-45CE-A3F7-94242D26343E}"/>
                  </a:ext>
                </a:extLst>
              </p:cNvPr>
              <p:cNvSpPr txBox="1"/>
              <p:nvPr/>
            </p:nvSpPr>
            <p:spPr>
              <a:xfrm>
                <a:off x="5977883" y="4894914"/>
                <a:ext cx="139932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i+1</a:t>
                </a:r>
              </a:p>
            </p:txBody>
          </p:sp>
        </p:grpSp>
      </p:grpSp>
      <p:grpSp>
        <p:nvGrpSpPr>
          <p:cNvPr id="6" name="Group 5">
            <a:extLst>
              <a:ext uri="{FF2B5EF4-FFF2-40B4-BE49-F238E27FC236}">
                <a16:creationId xmlns:a16="http://schemas.microsoft.com/office/drawing/2014/main" id="{28A995EC-CE4C-4A6F-88FA-202AF51A0460}"/>
              </a:ext>
            </a:extLst>
          </p:cNvPr>
          <p:cNvGrpSpPr/>
          <p:nvPr/>
        </p:nvGrpSpPr>
        <p:grpSpPr>
          <a:xfrm>
            <a:off x="4287446" y="2085013"/>
            <a:ext cx="2513867" cy="884243"/>
            <a:chOff x="4287446" y="2085013"/>
            <a:chExt cx="2513867" cy="884243"/>
          </a:xfrm>
        </p:grpSpPr>
        <p:grpSp>
          <p:nvGrpSpPr>
            <p:cNvPr id="4" name="Group 3">
              <a:extLst>
                <a:ext uri="{FF2B5EF4-FFF2-40B4-BE49-F238E27FC236}">
                  <a16:creationId xmlns:a16="http://schemas.microsoft.com/office/drawing/2014/main" id="{60A02476-6D5F-4C76-A42F-3499F489B64B}"/>
                </a:ext>
              </a:extLst>
            </p:cNvPr>
            <p:cNvGrpSpPr/>
            <p:nvPr/>
          </p:nvGrpSpPr>
          <p:grpSpPr>
            <a:xfrm>
              <a:off x="4287446" y="2085013"/>
              <a:ext cx="909118" cy="820901"/>
              <a:chOff x="4287446" y="2085013"/>
              <a:chExt cx="909118" cy="820901"/>
            </a:xfrm>
          </p:grpSpPr>
          <p:sp>
            <p:nvSpPr>
              <p:cNvPr id="215" name="Rounded Rectangle 8">
                <a:extLst>
                  <a:ext uri="{FF2B5EF4-FFF2-40B4-BE49-F238E27FC236}">
                    <a16:creationId xmlns:a16="http://schemas.microsoft.com/office/drawing/2014/main" id="{36047CD8-0D63-44C3-80A0-D426C85E76EC}"/>
                  </a:ext>
                </a:extLst>
              </p:cNvPr>
              <p:cNvSpPr/>
              <p:nvPr/>
            </p:nvSpPr>
            <p:spPr bwMode="auto">
              <a:xfrm>
                <a:off x="4861922" y="2595259"/>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16" name="Rounded Rectangle 8">
                <a:extLst>
                  <a:ext uri="{FF2B5EF4-FFF2-40B4-BE49-F238E27FC236}">
                    <a16:creationId xmlns:a16="http://schemas.microsoft.com/office/drawing/2014/main" id="{171DB53B-EFB7-48E6-956B-E885E2A223FE}"/>
                  </a:ext>
                </a:extLst>
              </p:cNvPr>
              <p:cNvSpPr/>
              <p:nvPr/>
            </p:nvSpPr>
            <p:spPr bwMode="auto">
              <a:xfrm>
                <a:off x="4287446" y="2085013"/>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5" name="Group 4">
              <a:extLst>
                <a:ext uri="{FF2B5EF4-FFF2-40B4-BE49-F238E27FC236}">
                  <a16:creationId xmlns:a16="http://schemas.microsoft.com/office/drawing/2014/main" id="{FD728B80-225D-4A79-89D0-0449884D496C}"/>
                </a:ext>
              </a:extLst>
            </p:cNvPr>
            <p:cNvGrpSpPr/>
            <p:nvPr/>
          </p:nvGrpSpPr>
          <p:grpSpPr>
            <a:xfrm>
              <a:off x="5832349" y="2643378"/>
              <a:ext cx="968964" cy="325878"/>
              <a:chOff x="5832349" y="2643378"/>
              <a:chExt cx="968964" cy="325878"/>
            </a:xfrm>
          </p:grpSpPr>
          <p:sp>
            <p:nvSpPr>
              <p:cNvPr id="218" name="Rounded Rectangle 8">
                <a:extLst>
                  <a:ext uri="{FF2B5EF4-FFF2-40B4-BE49-F238E27FC236}">
                    <a16:creationId xmlns:a16="http://schemas.microsoft.com/office/drawing/2014/main" id="{007613F6-5415-4689-B065-C961A8B6667B}"/>
                  </a:ext>
                </a:extLst>
              </p:cNvPr>
              <p:cNvSpPr/>
              <p:nvPr/>
            </p:nvSpPr>
            <p:spPr bwMode="auto">
              <a:xfrm>
                <a:off x="5832349" y="2658601"/>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19" name="Rounded Rectangle 8">
                <a:extLst>
                  <a:ext uri="{FF2B5EF4-FFF2-40B4-BE49-F238E27FC236}">
                    <a16:creationId xmlns:a16="http://schemas.microsoft.com/office/drawing/2014/main" id="{4EDE036D-9B1C-433C-89E1-E7D0EE749998}"/>
                  </a:ext>
                </a:extLst>
              </p:cNvPr>
              <p:cNvSpPr/>
              <p:nvPr/>
            </p:nvSpPr>
            <p:spPr bwMode="auto">
              <a:xfrm>
                <a:off x="6466671" y="2643378"/>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spTree>
    <p:extLst>
      <p:ext uri="{BB962C8B-B14F-4D97-AF65-F5344CB8AC3E}">
        <p14:creationId xmlns:p14="http://schemas.microsoft.com/office/powerpoint/2010/main" val="14439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3"/>
                                        </p:tgtEl>
                                        <p:attrNameLst>
                                          <p:attrName>style.visibility</p:attrName>
                                        </p:attrNameLst>
                                      </p:cBhvr>
                                      <p:to>
                                        <p:strVal val="visible"/>
                                      </p:to>
                                    </p:set>
                                    <p:animEffect transition="in" filter="fade">
                                      <p:cBhvr>
                                        <p:cTn id="11" dur="500"/>
                                        <p:tgtEl>
                                          <p:spTgt spid="1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500"/>
                                        <p:tgtEl>
                                          <p:spTgt spid="19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500"/>
                                        <p:tgtEl>
                                          <p:spTgt spid="1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fade">
                                      <p:cBhvr>
                                        <p:cTn id="25" dur="500"/>
                                        <p:tgtEl>
                                          <p:spTgt spid="20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8"/>
                                        </p:tgtEl>
                                        <p:attrNameLst>
                                          <p:attrName>style.visibility</p:attrName>
                                        </p:attrNameLst>
                                      </p:cBhvr>
                                      <p:to>
                                        <p:strVal val="visible"/>
                                      </p:to>
                                    </p:set>
                                    <p:animEffect transition="in" filter="fade">
                                      <p:cBhvr>
                                        <p:cTn id="3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F0F3-6C6E-6148-A245-EB01CBFC0794}"/>
              </a:ext>
            </a:extLst>
          </p:cNvPr>
          <p:cNvSpPr>
            <a:spLocks noGrp="1"/>
          </p:cNvSpPr>
          <p:nvPr>
            <p:ph type="title"/>
          </p:nvPr>
        </p:nvSpPr>
        <p:spPr/>
        <p:txBody>
          <a:bodyPr/>
          <a:lstStyle/>
          <a:p>
            <a:r>
              <a:rPr lang="en-US" sz="3300" dirty="0">
                <a:solidFill>
                  <a:schemeClr val="tx1"/>
                </a:solidFill>
                <a:latin typeface="Calibri" panose="020F0502020204030204" pitchFamily="34" charset="0"/>
                <a:cs typeface="Calibri" panose="020F0502020204030204" pitchFamily="34" charset="0"/>
              </a:rPr>
              <a:t>Multithreaded Shared-Memory</a:t>
            </a:r>
          </a:p>
        </p:txBody>
      </p:sp>
      <p:pic>
        <p:nvPicPr>
          <p:cNvPr id="14" name="Picture 13">
            <a:extLst>
              <a:ext uri="{FF2B5EF4-FFF2-40B4-BE49-F238E27FC236}">
                <a16:creationId xmlns:a16="http://schemas.microsoft.com/office/drawing/2014/main" id="{6CEFDBAF-8B64-4CD1-97FA-D196DF974F59}"/>
              </a:ext>
            </a:extLst>
          </p:cNvPr>
          <p:cNvPicPr>
            <a:picLocks noChangeAspect="1"/>
          </p:cNvPicPr>
          <p:nvPr/>
        </p:nvPicPr>
        <p:blipFill>
          <a:blip r:embed="rId2"/>
          <a:stretch>
            <a:fillRect/>
          </a:stretch>
        </p:blipFill>
        <p:spPr>
          <a:xfrm>
            <a:off x="1600200" y="1219200"/>
            <a:ext cx="5486400" cy="2804070"/>
          </a:xfrm>
          <a:prstGeom prst="rect">
            <a:avLst/>
          </a:prstGeom>
        </p:spPr>
      </p:pic>
      <p:sp>
        <p:nvSpPr>
          <p:cNvPr id="47" name="TextBox 46">
            <a:extLst>
              <a:ext uri="{FF2B5EF4-FFF2-40B4-BE49-F238E27FC236}">
                <a16:creationId xmlns:a16="http://schemas.microsoft.com/office/drawing/2014/main" id="{72863BEF-EDC9-4600-9619-DC4AFACEC8DA}"/>
              </a:ext>
            </a:extLst>
          </p:cNvPr>
          <p:cNvSpPr txBox="1"/>
          <p:nvPr/>
        </p:nvSpPr>
        <p:spPr>
          <a:xfrm>
            <a:off x="1828800" y="4020216"/>
            <a:ext cx="4706752" cy="424732"/>
          </a:xfrm>
          <a:prstGeom prst="rect">
            <a:avLst/>
          </a:prstGeom>
          <a:noFill/>
        </p:spPr>
        <p:txBody>
          <a:bodyPr wrap="square">
            <a:spAutoFit/>
          </a:bodyPr>
          <a:lstStyle/>
          <a:p>
            <a:pPr marL="457200" indent="-457200" algn="ctr">
              <a:lnSpc>
                <a:spcPct val="90000"/>
              </a:lnSpc>
              <a:buFontTx/>
              <a:buNone/>
            </a:pPr>
            <a:r>
              <a:rPr kumimoji="0" lang="en-US" altLang="en-US" sz="2400" kern="0" dirty="0">
                <a:latin typeface="Calibri" panose="020F0502020204030204" pitchFamily="34" charset="0"/>
                <a:cs typeface="Calibri" panose="020F0502020204030204" pitchFamily="34" charset="0"/>
              </a:rPr>
              <a:t>What is decidable?</a:t>
            </a:r>
          </a:p>
        </p:txBody>
      </p:sp>
      <p:sp>
        <p:nvSpPr>
          <p:cNvPr id="48" name="TextBox 47">
            <a:extLst>
              <a:ext uri="{FF2B5EF4-FFF2-40B4-BE49-F238E27FC236}">
                <a16:creationId xmlns:a16="http://schemas.microsoft.com/office/drawing/2014/main" id="{7262B1F7-E974-4455-9741-F656CA3A3DF2}"/>
              </a:ext>
            </a:extLst>
          </p:cNvPr>
          <p:cNvSpPr txBox="1"/>
          <p:nvPr/>
        </p:nvSpPr>
        <p:spPr>
          <a:xfrm>
            <a:off x="2026118" y="6096000"/>
            <a:ext cx="4634564" cy="424732"/>
          </a:xfrm>
          <a:prstGeom prst="rect">
            <a:avLst/>
          </a:prstGeom>
          <a:noFill/>
        </p:spPr>
        <p:txBody>
          <a:bodyPr wrap="square">
            <a:spAutoFit/>
          </a:bodyPr>
          <a:lstStyle/>
          <a:p>
            <a:pPr marL="457200" indent="-457200" algn="ctr">
              <a:lnSpc>
                <a:spcPct val="90000"/>
              </a:lnSpc>
              <a:buFontTx/>
              <a:buNone/>
            </a:pPr>
            <a:r>
              <a:rPr kumimoji="0" lang="en-US" altLang="en-US" sz="2400" kern="0" dirty="0">
                <a:latin typeface="Calibri" panose="020F0502020204030204" pitchFamily="34" charset="0"/>
                <a:cs typeface="Calibri" panose="020F0502020204030204" pitchFamily="34" charset="0"/>
              </a:rPr>
              <a:t>2 stacks can simulate a tape</a:t>
            </a:r>
          </a:p>
        </p:txBody>
      </p:sp>
      <p:sp>
        <p:nvSpPr>
          <p:cNvPr id="50" name="Rectangle 341">
            <a:extLst>
              <a:ext uri="{FF2B5EF4-FFF2-40B4-BE49-F238E27FC236}">
                <a16:creationId xmlns:a16="http://schemas.microsoft.com/office/drawing/2014/main" id="{342916D5-AB65-4862-9216-AEC9F93EA1A9}"/>
              </a:ext>
            </a:extLst>
          </p:cNvPr>
          <p:cNvSpPr txBox="1">
            <a:spLocks noChangeArrowheads="1"/>
          </p:cNvSpPr>
          <p:nvPr/>
        </p:nvSpPr>
        <p:spPr bwMode="auto">
          <a:xfrm>
            <a:off x="227806" y="5334000"/>
            <a:ext cx="8688388"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ctr">
              <a:lnSpc>
                <a:spcPct val="90000"/>
              </a:lnSpc>
              <a:buFontTx/>
              <a:buNone/>
            </a:pPr>
            <a:r>
              <a:rPr kumimoji="0" lang="en-US" altLang="en-US" sz="2400" kern="0" dirty="0">
                <a:latin typeface="Calibri" panose="020F0502020204030204" pitchFamily="34" charset="0"/>
                <a:cs typeface="Calibri" panose="020F0502020204030204" pitchFamily="34" charset="0"/>
              </a:rPr>
              <a:t>Reachability is undecidable (two recursive threads)</a:t>
            </a:r>
          </a:p>
        </p:txBody>
      </p:sp>
      <p:sp>
        <p:nvSpPr>
          <p:cNvPr id="8" name="TextBox 7">
            <a:extLst>
              <a:ext uri="{FF2B5EF4-FFF2-40B4-BE49-F238E27FC236}">
                <a16:creationId xmlns:a16="http://schemas.microsoft.com/office/drawing/2014/main" id="{348619FA-320E-46C6-B6A2-428197975612}"/>
              </a:ext>
            </a:extLst>
          </p:cNvPr>
          <p:cNvSpPr txBox="1"/>
          <p:nvPr/>
        </p:nvSpPr>
        <p:spPr>
          <a:xfrm>
            <a:off x="1596992" y="4627563"/>
            <a:ext cx="5715000" cy="424732"/>
          </a:xfrm>
          <a:prstGeom prst="rect">
            <a:avLst/>
          </a:prstGeom>
          <a:noFill/>
        </p:spPr>
        <p:txBody>
          <a:bodyPr wrap="square">
            <a:spAutoFit/>
          </a:bodyPr>
          <a:lstStyle/>
          <a:p>
            <a:pPr marL="457200" indent="-457200" algn="ctr">
              <a:lnSpc>
                <a:spcPct val="90000"/>
              </a:lnSpc>
              <a:buFontTx/>
              <a:buNone/>
            </a:pPr>
            <a:r>
              <a:rPr kumimoji="0" lang="en-US" altLang="en-US" sz="2400" kern="0" dirty="0">
                <a:latin typeface="Calibri" panose="020F0502020204030204" pitchFamily="34" charset="0"/>
                <a:cs typeface="Calibri" panose="020F0502020204030204" pitchFamily="34" charset="0"/>
              </a:rPr>
              <a:t>Well known classical undecidability results </a:t>
            </a:r>
          </a:p>
        </p:txBody>
      </p:sp>
    </p:spTree>
    <p:extLst>
      <p:ext uri="{BB962C8B-B14F-4D97-AF65-F5344CB8AC3E}">
        <p14:creationId xmlns:p14="http://schemas.microsoft.com/office/powerpoint/2010/main" val="3580036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a:xfrm>
            <a:off x="628650" y="365126"/>
            <a:ext cx="7886700" cy="436735"/>
          </a:xfrm>
        </p:spPr>
        <p:txBody>
          <a:bodyPr>
            <a:normAutofit fontScale="90000"/>
          </a:bodyPr>
          <a:lstStyle/>
          <a:p>
            <a:r>
              <a:rPr lang="en-IN" dirty="0">
                <a:latin typeface="+mn-lt"/>
              </a:rPr>
              <a:t>Key Concept: Token Shifting in Infinite Runs </a:t>
            </a:r>
          </a:p>
        </p:txBody>
      </p:sp>
      <p:grpSp>
        <p:nvGrpSpPr>
          <p:cNvPr id="466" name="Group 465">
            <a:extLst>
              <a:ext uri="{FF2B5EF4-FFF2-40B4-BE49-F238E27FC236}">
                <a16:creationId xmlns:a16="http://schemas.microsoft.com/office/drawing/2014/main" id="{261A3939-DFF1-4AF2-B777-2DB5F1C442D0}"/>
              </a:ext>
            </a:extLst>
          </p:cNvPr>
          <p:cNvGrpSpPr/>
          <p:nvPr/>
        </p:nvGrpSpPr>
        <p:grpSpPr>
          <a:xfrm>
            <a:off x="1179254" y="3509546"/>
            <a:ext cx="5969576" cy="461665"/>
            <a:chOff x="1139106" y="5575156"/>
            <a:chExt cx="5969576" cy="461665"/>
          </a:xfrm>
        </p:grpSpPr>
        <p:sp>
          <p:nvSpPr>
            <p:cNvPr id="636" name="TextBox 635">
              <a:extLst>
                <a:ext uri="{FF2B5EF4-FFF2-40B4-BE49-F238E27FC236}">
                  <a16:creationId xmlns:a16="http://schemas.microsoft.com/office/drawing/2014/main" id="{7392C9FD-D197-462F-ABA3-1FB8F2D9D98A}"/>
                </a:ext>
              </a:extLst>
            </p:cNvPr>
            <p:cNvSpPr txBox="1"/>
            <p:nvPr/>
          </p:nvSpPr>
          <p:spPr>
            <a:xfrm>
              <a:off x="1139106" y="5575156"/>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Infinitely often occurring balloon </a:t>
              </a:r>
              <a:r>
                <a:rPr kumimoji="0" lang="en-IN" sz="2400" dirty="0" err="1">
                  <a:solidFill>
                    <a:prstClr val="black"/>
                  </a:solidFill>
                  <a:latin typeface="Calibri" panose="020F0502020204030204"/>
                </a:rPr>
                <a:t>colors</a:t>
              </a:r>
              <a:endParaRPr kumimoji="0" lang="en-IN" sz="2400" dirty="0">
                <a:solidFill>
                  <a:prstClr val="black"/>
                </a:solidFill>
                <a:latin typeface="Calibri" panose="020F0502020204030204"/>
              </a:endParaRPr>
            </a:p>
          </p:txBody>
        </p:sp>
        <p:sp>
          <p:nvSpPr>
            <p:cNvPr id="640" name="TextBox 639">
              <a:extLst>
                <a:ext uri="{FF2B5EF4-FFF2-40B4-BE49-F238E27FC236}">
                  <a16:creationId xmlns:a16="http://schemas.microsoft.com/office/drawing/2014/main" id="{E2C0B128-4C87-4CCD-8977-72B4B6EE742E}"/>
                </a:ext>
              </a:extLst>
            </p:cNvPr>
            <p:cNvSpPr txBox="1"/>
            <p:nvPr/>
          </p:nvSpPr>
          <p:spPr>
            <a:xfrm>
              <a:off x="6072028" y="5671280"/>
              <a:ext cx="195400" cy="30008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1" name="TextBox 640">
              <a:extLst>
                <a:ext uri="{FF2B5EF4-FFF2-40B4-BE49-F238E27FC236}">
                  <a16:creationId xmlns:a16="http://schemas.microsoft.com/office/drawing/2014/main" id="{F7E619AF-29CC-42C8-ADF1-56CA5BF0D257}"/>
                </a:ext>
              </a:extLst>
            </p:cNvPr>
            <p:cNvSpPr txBox="1"/>
            <p:nvPr/>
          </p:nvSpPr>
          <p:spPr>
            <a:xfrm>
              <a:off x="6259679" y="566578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2" name="TextBox 641">
              <a:extLst>
                <a:ext uri="{FF2B5EF4-FFF2-40B4-BE49-F238E27FC236}">
                  <a16:creationId xmlns:a16="http://schemas.microsoft.com/office/drawing/2014/main" id="{8E433FEF-24B7-48EA-9BA0-7A6629E95688}"/>
                </a:ext>
              </a:extLst>
            </p:cNvPr>
            <p:cNvSpPr txBox="1"/>
            <p:nvPr/>
          </p:nvSpPr>
          <p:spPr>
            <a:xfrm>
              <a:off x="6913282" y="56515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3" name="TextBox 642">
              <a:extLst>
                <a:ext uri="{FF2B5EF4-FFF2-40B4-BE49-F238E27FC236}">
                  <a16:creationId xmlns:a16="http://schemas.microsoft.com/office/drawing/2014/main" id="{A15EF7BF-E874-4AC5-AEE1-2B74937BEDA4}"/>
                </a:ext>
              </a:extLst>
            </p:cNvPr>
            <p:cNvSpPr txBox="1"/>
            <p:nvPr/>
          </p:nvSpPr>
          <p:spPr>
            <a:xfrm>
              <a:off x="6631806" y="5651513"/>
              <a:ext cx="174879"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7" name="Teardrop 646">
              <a:extLst>
                <a:ext uri="{FF2B5EF4-FFF2-40B4-BE49-F238E27FC236}">
                  <a16:creationId xmlns:a16="http://schemas.microsoft.com/office/drawing/2014/main" id="{AE379787-9AB0-4964-8B34-379B9B4C67D5}"/>
                </a:ext>
              </a:extLst>
            </p:cNvPr>
            <p:cNvSpPr/>
            <p:nvPr/>
          </p:nvSpPr>
          <p:spPr>
            <a:xfrm rot="8096855">
              <a:off x="6446419" y="5678268"/>
              <a:ext cx="208287"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48" name="Straight Connector 647">
              <a:extLst>
                <a:ext uri="{FF2B5EF4-FFF2-40B4-BE49-F238E27FC236}">
                  <a16:creationId xmlns:a16="http://schemas.microsoft.com/office/drawing/2014/main" id="{AB7A1CD4-426A-4D72-A537-65F16A501667}"/>
                </a:ext>
              </a:extLst>
            </p:cNvPr>
            <p:cNvCxnSpPr>
              <a:cxnSpLocks/>
              <a:stCxn id="647" idx="3"/>
              <a:endCxn id="647" idx="7"/>
            </p:cNvCxnSpPr>
            <p:nvPr/>
          </p:nvCxnSpPr>
          <p:spPr>
            <a:xfrm>
              <a:off x="6547157" y="5681579"/>
              <a:ext cx="8222" cy="25940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650" name="Teardrop 649">
              <a:extLst>
                <a:ext uri="{FF2B5EF4-FFF2-40B4-BE49-F238E27FC236}">
                  <a16:creationId xmlns:a16="http://schemas.microsoft.com/office/drawing/2014/main" id="{C008FE86-B346-4698-B833-42ABFDA136FC}"/>
                </a:ext>
              </a:extLst>
            </p:cNvPr>
            <p:cNvSpPr/>
            <p:nvPr/>
          </p:nvSpPr>
          <p:spPr>
            <a:xfrm rot="8096855">
              <a:off x="6772068" y="5668304"/>
              <a:ext cx="208287"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51" name="Straight Connector 650">
              <a:extLst>
                <a:ext uri="{FF2B5EF4-FFF2-40B4-BE49-F238E27FC236}">
                  <a16:creationId xmlns:a16="http://schemas.microsoft.com/office/drawing/2014/main" id="{CC20020B-C953-4120-AACA-B0F4C27B9CF7}"/>
                </a:ext>
              </a:extLst>
            </p:cNvPr>
            <p:cNvCxnSpPr>
              <a:cxnSpLocks/>
              <a:stCxn id="650" idx="3"/>
              <a:endCxn id="650" idx="7"/>
            </p:cNvCxnSpPr>
            <p:nvPr/>
          </p:nvCxnSpPr>
          <p:spPr>
            <a:xfrm>
              <a:off x="6872806" y="5671615"/>
              <a:ext cx="8222" cy="25940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cxnSp>
        <p:nvCxnSpPr>
          <p:cNvPr id="146" name="Straight Arrow Connector 145">
            <a:extLst>
              <a:ext uri="{FF2B5EF4-FFF2-40B4-BE49-F238E27FC236}">
                <a16:creationId xmlns:a16="http://schemas.microsoft.com/office/drawing/2014/main" id="{9B0C8B5C-54BF-47B2-9A80-3B776AB73151}"/>
              </a:ext>
            </a:extLst>
          </p:cNvPr>
          <p:cNvCxnSpPr>
            <a:cxnSpLocks/>
          </p:cNvCxnSpPr>
          <p:nvPr/>
        </p:nvCxnSpPr>
        <p:spPr>
          <a:xfrm>
            <a:off x="2155725" y="1707485"/>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228596" y="1059736"/>
            <a:ext cx="6009503" cy="183436"/>
          </a:xfrm>
          <a:prstGeom prst="rect">
            <a:avLst/>
          </a:prstGeom>
        </p:spPr>
      </p:pic>
      <p:sp>
        <p:nvSpPr>
          <p:cNvPr id="272" name="TextBox 271">
            <a:extLst>
              <a:ext uri="{FF2B5EF4-FFF2-40B4-BE49-F238E27FC236}">
                <a16:creationId xmlns:a16="http://schemas.microsoft.com/office/drawing/2014/main" id="{D48B9027-1FD1-4E05-BF1A-AD219C95AF74}"/>
              </a:ext>
            </a:extLst>
          </p:cNvPr>
          <p:cNvSpPr txBox="1"/>
          <p:nvPr/>
        </p:nvSpPr>
        <p:spPr>
          <a:xfrm>
            <a:off x="3640097" y="740047"/>
            <a:ext cx="1954442" cy="36933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Infinite Suffix</a:t>
            </a:r>
          </a:p>
        </p:txBody>
      </p:sp>
      <p:grpSp>
        <p:nvGrpSpPr>
          <p:cNvPr id="21" name="Group 20">
            <a:extLst>
              <a:ext uri="{FF2B5EF4-FFF2-40B4-BE49-F238E27FC236}">
                <a16:creationId xmlns:a16="http://schemas.microsoft.com/office/drawing/2014/main" id="{59FA97A9-D0DD-4D70-9B1A-A04C5EE3CBF7}"/>
              </a:ext>
            </a:extLst>
          </p:cNvPr>
          <p:cNvGrpSpPr/>
          <p:nvPr/>
        </p:nvGrpSpPr>
        <p:grpSpPr>
          <a:xfrm>
            <a:off x="1450843" y="1707485"/>
            <a:ext cx="704477" cy="652596"/>
            <a:chOff x="1410690" y="3106015"/>
            <a:chExt cx="704477" cy="652596"/>
          </a:xfrm>
        </p:grpSpPr>
        <p:cxnSp>
          <p:nvCxnSpPr>
            <p:cNvPr id="112" name="Straight Arrow Connector 111">
              <a:extLst>
                <a:ext uri="{FF2B5EF4-FFF2-40B4-BE49-F238E27FC236}">
                  <a16:creationId xmlns:a16="http://schemas.microsoft.com/office/drawing/2014/main" id="{02B866C1-2C56-4293-8051-CBFA0ADAC37C}"/>
                </a:ext>
              </a:extLst>
            </p:cNvPr>
            <p:cNvCxnSpPr>
              <a:cxnSpLocks/>
            </p:cNvCxnSpPr>
            <p:nvPr/>
          </p:nvCxnSpPr>
          <p:spPr>
            <a:xfrm flipH="1">
              <a:off x="1794088" y="310601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FE1890F-745E-4000-928E-DFBFAEFAEF18}"/>
                </a:ext>
              </a:extLst>
            </p:cNvPr>
            <p:cNvGrpSpPr/>
            <p:nvPr/>
          </p:nvGrpSpPr>
          <p:grpSpPr>
            <a:xfrm>
              <a:off x="1410690" y="3438641"/>
              <a:ext cx="704477" cy="319970"/>
              <a:chOff x="4093663" y="6285655"/>
              <a:chExt cx="939303" cy="426626"/>
            </a:xfrm>
          </p:grpSpPr>
          <p:grpSp>
            <p:nvGrpSpPr>
              <p:cNvPr id="56" name="Group 55">
                <a:extLst>
                  <a:ext uri="{FF2B5EF4-FFF2-40B4-BE49-F238E27FC236}">
                    <a16:creationId xmlns:a16="http://schemas.microsoft.com/office/drawing/2014/main" id="{404CCA9A-F040-47DD-A615-A06E7328A756}"/>
                  </a:ext>
                </a:extLst>
              </p:cNvPr>
              <p:cNvGrpSpPr/>
              <p:nvPr/>
            </p:nvGrpSpPr>
            <p:grpSpPr>
              <a:xfrm>
                <a:off x="4549629" y="6310251"/>
                <a:ext cx="295357" cy="357496"/>
                <a:chOff x="4043165" y="5330508"/>
                <a:chExt cx="295357" cy="357496"/>
              </a:xfrm>
            </p:grpSpPr>
            <p:sp>
              <p:nvSpPr>
                <p:cNvPr id="51" name="Teardrop 50">
                  <a:extLst>
                    <a:ext uri="{FF2B5EF4-FFF2-40B4-BE49-F238E27FC236}">
                      <a16:creationId xmlns:a16="http://schemas.microsoft.com/office/drawing/2014/main" id="{C6DBFC93-7127-4EA9-933C-983E24D8338E}"/>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D8D800BA-A6F1-47AE-810F-245AE902DB2C}"/>
                    </a:ext>
                  </a:extLst>
                </p:cNvPr>
                <p:cNvCxnSpPr>
                  <a:cxnSpLocks/>
                  <a:stCxn id="51" idx="3"/>
                  <a:endCxn id="51" idx="7"/>
                </p:cNvCxnSpPr>
                <p:nvPr/>
              </p:nvCxnSpPr>
              <p:spPr>
                <a:xfrm flipH="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53" name="Oval 52">
                  <a:extLst>
                    <a:ext uri="{FF2B5EF4-FFF2-40B4-BE49-F238E27FC236}">
                      <a16:creationId xmlns:a16="http://schemas.microsoft.com/office/drawing/2014/main" id="{1D471C3D-1EA5-462D-8262-47195B2CA1AD}"/>
                    </a:ext>
                  </a:extLst>
                </p:cNvPr>
                <p:cNvSpPr/>
                <p:nvPr/>
              </p:nvSpPr>
              <p:spPr>
                <a:xfrm>
                  <a:off x="4090706" y="5471169"/>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4" name="Oval 53">
                  <a:extLst>
                    <a:ext uri="{FF2B5EF4-FFF2-40B4-BE49-F238E27FC236}">
                      <a16:creationId xmlns:a16="http://schemas.microsoft.com/office/drawing/2014/main" id="{8579D9CF-7287-4A0C-8D7F-0931B8092CAE}"/>
                    </a:ext>
                  </a:extLst>
                </p:cNvPr>
                <p:cNvSpPr/>
                <p:nvPr/>
              </p:nvSpPr>
              <p:spPr>
                <a:xfrm>
                  <a:off x="4095220" y="5388941"/>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5" name="Oval 54">
                  <a:extLst>
                    <a:ext uri="{FF2B5EF4-FFF2-40B4-BE49-F238E27FC236}">
                      <a16:creationId xmlns:a16="http://schemas.microsoft.com/office/drawing/2014/main" id="{44B03A63-35C8-448D-B948-AEE745A1A460}"/>
                    </a:ext>
                  </a:extLst>
                </p:cNvPr>
                <p:cNvSpPr/>
                <p:nvPr/>
              </p:nvSpPr>
              <p:spPr>
                <a:xfrm>
                  <a:off x="4234942" y="5461763"/>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393" name="TextBox 392">
                <a:extLst>
                  <a:ext uri="{FF2B5EF4-FFF2-40B4-BE49-F238E27FC236}">
                    <a16:creationId xmlns:a16="http://schemas.microsoft.com/office/drawing/2014/main" id="{30CC4298-2381-4502-A0DC-8FA5EAD27F43}"/>
                  </a:ext>
                </a:extLst>
              </p:cNvPr>
              <p:cNvSpPr txBox="1"/>
              <p:nvPr/>
            </p:nvSpPr>
            <p:spPr>
              <a:xfrm>
                <a:off x="4093663" y="6312172"/>
                <a:ext cx="480060"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399" name="TextBox 398">
                <a:extLst>
                  <a:ext uri="{FF2B5EF4-FFF2-40B4-BE49-F238E27FC236}">
                    <a16:creationId xmlns:a16="http://schemas.microsoft.com/office/drawing/2014/main" id="{C4439C85-87B9-4C0E-96A8-18AB500C1D78}"/>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0" name="TextBox 399">
                <a:extLst>
                  <a:ext uri="{FF2B5EF4-FFF2-40B4-BE49-F238E27FC236}">
                    <a16:creationId xmlns:a16="http://schemas.microsoft.com/office/drawing/2014/main" id="{F20ED6D0-2B1B-4D16-B2BE-7441EEC8B47D}"/>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cxnSp>
        <p:nvCxnSpPr>
          <p:cNvPr id="411" name="Straight Arrow Connector 410">
            <a:extLst>
              <a:ext uri="{FF2B5EF4-FFF2-40B4-BE49-F238E27FC236}">
                <a16:creationId xmlns:a16="http://schemas.microsoft.com/office/drawing/2014/main" id="{662CD2F4-38B2-4DAD-9CA9-9E998D1A570A}"/>
              </a:ext>
            </a:extLst>
          </p:cNvPr>
          <p:cNvCxnSpPr>
            <a:cxnSpLocks/>
          </p:cNvCxnSpPr>
          <p:nvPr/>
        </p:nvCxnSpPr>
        <p:spPr>
          <a:xfrm flipH="1">
            <a:off x="2468250" y="1710966"/>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4" name="Straight Arrow Connector 433">
            <a:extLst>
              <a:ext uri="{FF2B5EF4-FFF2-40B4-BE49-F238E27FC236}">
                <a16:creationId xmlns:a16="http://schemas.microsoft.com/office/drawing/2014/main" id="{88651CDF-A5A0-469C-B356-81F60FB78D6F}"/>
              </a:ext>
            </a:extLst>
          </p:cNvPr>
          <p:cNvCxnSpPr>
            <a:cxnSpLocks/>
          </p:cNvCxnSpPr>
          <p:nvPr/>
        </p:nvCxnSpPr>
        <p:spPr>
          <a:xfrm>
            <a:off x="3734737" y="1692290"/>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FC3E182A-1C84-4405-BF37-3AD912E24ECD}"/>
              </a:ext>
            </a:extLst>
          </p:cNvPr>
          <p:cNvCxnSpPr>
            <a:cxnSpLocks/>
          </p:cNvCxnSpPr>
          <p:nvPr/>
        </p:nvCxnSpPr>
        <p:spPr>
          <a:xfrm flipH="1">
            <a:off x="4367419" y="1737240"/>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8" name="Straight Arrow Connector 477">
            <a:extLst>
              <a:ext uri="{FF2B5EF4-FFF2-40B4-BE49-F238E27FC236}">
                <a16:creationId xmlns:a16="http://schemas.microsoft.com/office/drawing/2014/main" id="{62EB4081-6F22-45F9-9F51-CCAC56AEE059}"/>
              </a:ext>
            </a:extLst>
          </p:cNvPr>
          <p:cNvCxnSpPr>
            <a:cxnSpLocks/>
          </p:cNvCxnSpPr>
          <p:nvPr/>
        </p:nvCxnSpPr>
        <p:spPr>
          <a:xfrm>
            <a:off x="5008950" y="1681545"/>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7A7485A-CF0C-4B1D-B791-B3A725EB6104}"/>
              </a:ext>
            </a:extLst>
          </p:cNvPr>
          <p:cNvGrpSpPr/>
          <p:nvPr/>
        </p:nvGrpSpPr>
        <p:grpSpPr>
          <a:xfrm>
            <a:off x="838200" y="1476165"/>
            <a:ext cx="6382768" cy="185169"/>
            <a:chOff x="796386" y="2874696"/>
            <a:chExt cx="6382768" cy="185169"/>
          </a:xfrm>
        </p:grpSpPr>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174931" y="2985542"/>
              <a:ext cx="31080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066F9E95-22D2-4524-915F-F7C58FD118AB}"/>
                </a:ext>
              </a:extLst>
            </p:cNvPr>
            <p:cNvGrpSpPr/>
            <p:nvPr/>
          </p:nvGrpSpPr>
          <p:grpSpPr>
            <a:xfrm>
              <a:off x="1485737" y="2897705"/>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802700" y="2897705"/>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2113506" y="289432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2113506" y="2978784"/>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43122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43122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4CE84DC-6D39-4DD5-80C1-8E909FDB6244}"/>
                </a:ext>
              </a:extLst>
            </p:cNvPr>
            <p:cNvCxnSpPr>
              <a:cxnSpLocks/>
            </p:cNvCxnSpPr>
            <p:nvPr/>
          </p:nvCxnSpPr>
          <p:spPr>
            <a:xfrm>
              <a:off x="274296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254EA15-8240-408C-B970-265559842B8B}"/>
                </a:ext>
              </a:extLst>
            </p:cNvPr>
            <p:cNvCxnSpPr>
              <a:cxnSpLocks/>
            </p:cNvCxnSpPr>
            <p:nvPr/>
          </p:nvCxnSpPr>
          <p:spPr>
            <a:xfrm>
              <a:off x="274296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6441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6441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11FBEAFC-B4EC-4A22-8FCC-099952338F9B}"/>
                </a:ext>
              </a:extLst>
            </p:cNvPr>
            <p:cNvGrpSpPr/>
            <p:nvPr/>
          </p:nvGrpSpPr>
          <p:grpSpPr>
            <a:xfrm>
              <a:off x="3370471" y="2886275"/>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94012" y="2883866"/>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4012193" y="2883865"/>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334578" y="2881038"/>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334578" y="2965496"/>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329832" y="2883865"/>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49133" y="2881038"/>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65418" y="2881038"/>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78914" y="2880115"/>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A4DAE9A-B8EC-4AB0-839F-66A898368FDF}"/>
                </a:ext>
              </a:extLst>
            </p:cNvPr>
            <p:cNvGrpSpPr/>
            <p:nvPr/>
          </p:nvGrpSpPr>
          <p:grpSpPr>
            <a:xfrm>
              <a:off x="6868348" y="2879931"/>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96386" y="2917703"/>
              <a:ext cx="91429" cy="124571"/>
            </a:xfrm>
            <a:prstGeom prst="rect">
              <a:avLst/>
            </a:prstGeom>
          </p:spPr>
        </p:pic>
        <p:grpSp>
          <p:nvGrpSpPr>
            <p:cNvPr id="531" name="Group 530">
              <a:extLst>
                <a:ext uri="{FF2B5EF4-FFF2-40B4-BE49-F238E27FC236}">
                  <a16:creationId xmlns:a16="http://schemas.microsoft.com/office/drawing/2014/main" id="{90A0686F-3537-4509-9914-C5CC9531D64B}"/>
                </a:ext>
              </a:extLst>
            </p:cNvPr>
            <p:cNvGrpSpPr/>
            <p:nvPr/>
          </p:nvGrpSpPr>
          <p:grpSpPr>
            <a:xfrm>
              <a:off x="5592663" y="2874696"/>
              <a:ext cx="310806" cy="162160"/>
              <a:chOff x="2254097" y="1760497"/>
              <a:chExt cx="414408" cy="216213"/>
            </a:xfrm>
          </p:grpSpPr>
          <p:cxnSp>
            <p:nvCxnSpPr>
              <p:cNvPr id="532" name="Straight Connector 531">
                <a:extLst>
                  <a:ext uri="{FF2B5EF4-FFF2-40B4-BE49-F238E27FC236}">
                    <a16:creationId xmlns:a16="http://schemas.microsoft.com/office/drawing/2014/main" id="{7BC082B7-F560-4D65-BCD0-2670856B25D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BAE5E82E-7C89-4F87-8F1F-89F2B9655165}"/>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4" name="Group 533">
              <a:extLst>
                <a:ext uri="{FF2B5EF4-FFF2-40B4-BE49-F238E27FC236}">
                  <a16:creationId xmlns:a16="http://schemas.microsoft.com/office/drawing/2014/main" id="{BE6ABCF3-AA5E-417F-AF2E-E3884759DFF2}"/>
                </a:ext>
              </a:extLst>
            </p:cNvPr>
            <p:cNvGrpSpPr/>
            <p:nvPr/>
          </p:nvGrpSpPr>
          <p:grpSpPr>
            <a:xfrm>
              <a:off x="5910942" y="2874696"/>
              <a:ext cx="310806" cy="162160"/>
              <a:chOff x="2254097" y="1760497"/>
              <a:chExt cx="414408" cy="216213"/>
            </a:xfrm>
          </p:grpSpPr>
          <p:cxnSp>
            <p:nvCxnSpPr>
              <p:cNvPr id="535" name="Straight Connector 534">
                <a:extLst>
                  <a:ext uri="{FF2B5EF4-FFF2-40B4-BE49-F238E27FC236}">
                    <a16:creationId xmlns:a16="http://schemas.microsoft.com/office/drawing/2014/main" id="{365C9A14-210C-4BFA-A05F-E68253B5154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2AE63FEC-2A5D-4892-8F23-B4DD49CC54A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7" name="Group 536">
              <a:extLst>
                <a:ext uri="{FF2B5EF4-FFF2-40B4-BE49-F238E27FC236}">
                  <a16:creationId xmlns:a16="http://schemas.microsoft.com/office/drawing/2014/main" id="{A82E5FF1-45E2-4CF5-BC1E-B0B459293FAB}"/>
                </a:ext>
              </a:extLst>
            </p:cNvPr>
            <p:cNvGrpSpPr/>
            <p:nvPr/>
          </p:nvGrpSpPr>
          <p:grpSpPr>
            <a:xfrm>
              <a:off x="6226642" y="2879931"/>
              <a:ext cx="310806" cy="162160"/>
              <a:chOff x="2254097" y="1760497"/>
              <a:chExt cx="414408" cy="216213"/>
            </a:xfrm>
          </p:grpSpPr>
          <p:cxnSp>
            <p:nvCxnSpPr>
              <p:cNvPr id="538" name="Straight Connector 537">
                <a:extLst>
                  <a:ext uri="{FF2B5EF4-FFF2-40B4-BE49-F238E27FC236}">
                    <a16:creationId xmlns:a16="http://schemas.microsoft.com/office/drawing/2014/main" id="{E9F1734A-ACB1-4C41-BDAF-99C48753F57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42622C80-F5BC-43C9-A0D8-16154C07B6A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0" name="Group 539">
              <a:extLst>
                <a:ext uri="{FF2B5EF4-FFF2-40B4-BE49-F238E27FC236}">
                  <a16:creationId xmlns:a16="http://schemas.microsoft.com/office/drawing/2014/main" id="{7BB61C37-4867-41A7-93DB-6ECB0271766C}"/>
                </a:ext>
              </a:extLst>
            </p:cNvPr>
            <p:cNvGrpSpPr/>
            <p:nvPr/>
          </p:nvGrpSpPr>
          <p:grpSpPr>
            <a:xfrm>
              <a:off x="6548315" y="2882105"/>
              <a:ext cx="310806" cy="162160"/>
              <a:chOff x="2254097" y="1760497"/>
              <a:chExt cx="414408" cy="216213"/>
            </a:xfrm>
          </p:grpSpPr>
          <p:cxnSp>
            <p:nvCxnSpPr>
              <p:cNvPr id="541" name="Straight Connector 540">
                <a:extLst>
                  <a:ext uri="{FF2B5EF4-FFF2-40B4-BE49-F238E27FC236}">
                    <a16:creationId xmlns:a16="http://schemas.microsoft.com/office/drawing/2014/main" id="{8858D041-4364-4251-A118-5990E5B44551}"/>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CBDAFEF5-F1ED-4F21-BE3F-DB483D8E1F6A}"/>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cxnSp>
        <p:nvCxnSpPr>
          <p:cNvPr id="543" name="Straight Arrow Connector 542">
            <a:extLst>
              <a:ext uri="{FF2B5EF4-FFF2-40B4-BE49-F238E27FC236}">
                <a16:creationId xmlns:a16="http://schemas.microsoft.com/office/drawing/2014/main" id="{12D74255-C9DB-4961-AB96-C10AA5B45847}"/>
              </a:ext>
            </a:extLst>
          </p:cNvPr>
          <p:cNvCxnSpPr>
            <a:cxnSpLocks/>
          </p:cNvCxnSpPr>
          <p:nvPr/>
        </p:nvCxnSpPr>
        <p:spPr>
          <a:xfrm flipH="1">
            <a:off x="5319740" y="1703459"/>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2" name="Straight Arrow Connector 551">
            <a:extLst>
              <a:ext uri="{FF2B5EF4-FFF2-40B4-BE49-F238E27FC236}">
                <a16:creationId xmlns:a16="http://schemas.microsoft.com/office/drawing/2014/main" id="{D177D9B0-1F1F-417C-A08C-A9D72B8C088A}"/>
              </a:ext>
            </a:extLst>
          </p:cNvPr>
          <p:cNvCxnSpPr>
            <a:cxnSpLocks/>
          </p:cNvCxnSpPr>
          <p:nvPr/>
        </p:nvCxnSpPr>
        <p:spPr>
          <a:xfrm>
            <a:off x="5946903" y="1733383"/>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9" name="Straight Arrow Connector 558">
            <a:extLst>
              <a:ext uri="{FF2B5EF4-FFF2-40B4-BE49-F238E27FC236}">
                <a16:creationId xmlns:a16="http://schemas.microsoft.com/office/drawing/2014/main" id="{2BAC7C2A-3553-464A-A1AF-E250F351EB3D}"/>
              </a:ext>
            </a:extLst>
          </p:cNvPr>
          <p:cNvCxnSpPr>
            <a:cxnSpLocks/>
          </p:cNvCxnSpPr>
          <p:nvPr/>
        </p:nvCxnSpPr>
        <p:spPr>
          <a:xfrm flipH="1">
            <a:off x="6272158" y="1733994"/>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0" name="Straight Arrow Connector 559">
            <a:extLst>
              <a:ext uri="{FF2B5EF4-FFF2-40B4-BE49-F238E27FC236}">
                <a16:creationId xmlns:a16="http://schemas.microsoft.com/office/drawing/2014/main" id="{F88CB6B2-EE32-443B-B18F-70B81A918433}"/>
              </a:ext>
            </a:extLst>
          </p:cNvPr>
          <p:cNvCxnSpPr>
            <a:cxnSpLocks/>
          </p:cNvCxnSpPr>
          <p:nvPr/>
        </p:nvCxnSpPr>
        <p:spPr>
          <a:xfrm>
            <a:off x="6591982" y="1733994"/>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95269FA-1A99-4DE2-BAEF-BF43C40A1EB5}"/>
              </a:ext>
            </a:extLst>
          </p:cNvPr>
          <p:cNvGrpSpPr/>
          <p:nvPr/>
        </p:nvGrpSpPr>
        <p:grpSpPr>
          <a:xfrm>
            <a:off x="1707041" y="2610454"/>
            <a:ext cx="704478" cy="319969"/>
            <a:chOff x="1665227" y="4008985"/>
            <a:chExt cx="704478" cy="319969"/>
          </a:xfrm>
        </p:grpSpPr>
        <p:sp>
          <p:nvSpPr>
            <p:cNvPr id="403" name="TextBox 402">
              <a:extLst>
                <a:ext uri="{FF2B5EF4-FFF2-40B4-BE49-F238E27FC236}">
                  <a16:creationId xmlns:a16="http://schemas.microsoft.com/office/drawing/2014/main" id="{249E3411-8580-4F30-8750-BBAAEDF1D2DA}"/>
                </a:ext>
              </a:extLst>
            </p:cNvPr>
            <p:cNvSpPr txBox="1"/>
            <p:nvPr/>
          </p:nvSpPr>
          <p:spPr>
            <a:xfrm>
              <a:off x="1665227" y="402887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04" name="TextBox 403">
              <a:extLst>
                <a:ext uri="{FF2B5EF4-FFF2-40B4-BE49-F238E27FC236}">
                  <a16:creationId xmlns:a16="http://schemas.microsoft.com/office/drawing/2014/main" id="{EE0614F7-22A3-4951-8A04-E51067C6B422}"/>
                </a:ext>
              </a:extLst>
            </p:cNvPr>
            <p:cNvSpPr txBox="1"/>
            <p:nvPr/>
          </p:nvSpPr>
          <p:spPr>
            <a:xfrm>
              <a:off x="1870093" y="401584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5" name="TextBox 404">
              <a:extLst>
                <a:ext uri="{FF2B5EF4-FFF2-40B4-BE49-F238E27FC236}">
                  <a16:creationId xmlns:a16="http://schemas.microsoft.com/office/drawing/2014/main" id="{806253DF-0A84-43B6-8646-00D48FCBE177}"/>
                </a:ext>
              </a:extLst>
            </p:cNvPr>
            <p:cNvSpPr txBox="1"/>
            <p:nvPr/>
          </p:nvSpPr>
          <p:spPr>
            <a:xfrm>
              <a:off x="2174305" y="400898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22" name="Group 521">
              <a:extLst>
                <a:ext uri="{FF2B5EF4-FFF2-40B4-BE49-F238E27FC236}">
                  <a16:creationId xmlns:a16="http://schemas.microsoft.com/office/drawing/2014/main" id="{3A63B9DB-5D2D-4E8D-8388-FBD25ED20C75}"/>
                </a:ext>
              </a:extLst>
            </p:cNvPr>
            <p:cNvGrpSpPr/>
            <p:nvPr/>
          </p:nvGrpSpPr>
          <p:grpSpPr>
            <a:xfrm>
              <a:off x="2010725" y="4046253"/>
              <a:ext cx="221518" cy="259401"/>
              <a:chOff x="3355465" y="6294180"/>
              <a:chExt cx="295357" cy="369253"/>
            </a:xfrm>
          </p:grpSpPr>
          <p:sp>
            <p:nvSpPr>
              <p:cNvPr id="523" name="Teardrop 522">
                <a:extLst>
                  <a:ext uri="{FF2B5EF4-FFF2-40B4-BE49-F238E27FC236}">
                    <a16:creationId xmlns:a16="http://schemas.microsoft.com/office/drawing/2014/main" id="{6EF640DA-ECE2-4DB3-9507-4E9059C8294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24" name="Straight Connector 523">
                <a:extLst>
                  <a:ext uri="{FF2B5EF4-FFF2-40B4-BE49-F238E27FC236}">
                    <a16:creationId xmlns:a16="http://schemas.microsoft.com/office/drawing/2014/main" id="{EB953625-D8AC-47E9-87DD-80A1D12E415D}"/>
                  </a:ext>
                </a:extLst>
              </p:cNvPr>
              <p:cNvCxnSpPr>
                <a:cxnSpLocks/>
                <a:stCxn id="523" idx="3"/>
                <a:endCxn id="523"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568" name="Oval 567">
              <a:extLst>
                <a:ext uri="{FF2B5EF4-FFF2-40B4-BE49-F238E27FC236}">
                  <a16:creationId xmlns:a16="http://schemas.microsoft.com/office/drawing/2014/main" id="{342C44E2-DEFE-4935-AD93-739CEE677067}"/>
                </a:ext>
              </a:extLst>
            </p:cNvPr>
            <p:cNvSpPr/>
            <p:nvPr/>
          </p:nvSpPr>
          <p:spPr>
            <a:xfrm>
              <a:off x="2043380" y="411773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69" name="Oval 568">
              <a:extLst>
                <a:ext uri="{FF2B5EF4-FFF2-40B4-BE49-F238E27FC236}">
                  <a16:creationId xmlns:a16="http://schemas.microsoft.com/office/drawing/2014/main" id="{0C5A75E2-A7BF-4FAE-9FD1-9D805ED307F7}"/>
                </a:ext>
              </a:extLst>
            </p:cNvPr>
            <p:cNvSpPr/>
            <p:nvPr/>
          </p:nvSpPr>
          <p:spPr>
            <a:xfrm>
              <a:off x="2164715" y="4117730"/>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415" name="TextBox 414">
            <a:extLst>
              <a:ext uri="{FF2B5EF4-FFF2-40B4-BE49-F238E27FC236}">
                <a16:creationId xmlns:a16="http://schemas.microsoft.com/office/drawing/2014/main" id="{D6A54302-B2CC-4CCC-8F94-CED2A04EE70B}"/>
              </a:ext>
            </a:extLst>
          </p:cNvPr>
          <p:cNvSpPr txBox="1"/>
          <p:nvPr/>
        </p:nvSpPr>
        <p:spPr>
          <a:xfrm>
            <a:off x="2084851" y="2063477"/>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16" name="TextBox 415">
            <a:extLst>
              <a:ext uri="{FF2B5EF4-FFF2-40B4-BE49-F238E27FC236}">
                <a16:creationId xmlns:a16="http://schemas.microsoft.com/office/drawing/2014/main" id="{39F31EE6-4EDC-431E-8677-70D8EFFB29E2}"/>
              </a:ext>
            </a:extLst>
          </p:cNvPr>
          <p:cNvSpPr txBox="1"/>
          <p:nvPr/>
        </p:nvSpPr>
        <p:spPr>
          <a:xfrm>
            <a:off x="2289717" y="205045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17" name="TextBox 416">
            <a:extLst>
              <a:ext uri="{FF2B5EF4-FFF2-40B4-BE49-F238E27FC236}">
                <a16:creationId xmlns:a16="http://schemas.microsoft.com/office/drawing/2014/main" id="{8C3572C6-765D-4079-96B5-7238F42250DE}"/>
              </a:ext>
            </a:extLst>
          </p:cNvPr>
          <p:cNvSpPr txBox="1"/>
          <p:nvPr/>
        </p:nvSpPr>
        <p:spPr>
          <a:xfrm>
            <a:off x="2593929" y="204358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76" name="Group 575">
            <a:extLst>
              <a:ext uri="{FF2B5EF4-FFF2-40B4-BE49-F238E27FC236}">
                <a16:creationId xmlns:a16="http://schemas.microsoft.com/office/drawing/2014/main" id="{557CA832-76BB-4988-8B24-EEB265442508}"/>
              </a:ext>
            </a:extLst>
          </p:cNvPr>
          <p:cNvGrpSpPr/>
          <p:nvPr/>
        </p:nvGrpSpPr>
        <p:grpSpPr>
          <a:xfrm>
            <a:off x="2426797" y="2078813"/>
            <a:ext cx="221518" cy="259401"/>
            <a:chOff x="3355465" y="6294180"/>
            <a:chExt cx="295357" cy="369253"/>
          </a:xfrm>
        </p:grpSpPr>
        <p:sp>
          <p:nvSpPr>
            <p:cNvPr id="577" name="Teardrop 576">
              <a:extLst>
                <a:ext uri="{FF2B5EF4-FFF2-40B4-BE49-F238E27FC236}">
                  <a16:creationId xmlns:a16="http://schemas.microsoft.com/office/drawing/2014/main" id="{2573E4AD-A8C5-4C9C-9F27-E821101F26F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78" name="Straight Connector 577">
              <a:extLst>
                <a:ext uri="{FF2B5EF4-FFF2-40B4-BE49-F238E27FC236}">
                  <a16:creationId xmlns:a16="http://schemas.microsoft.com/office/drawing/2014/main" id="{5B44DE19-D244-411B-9AB9-6266EFFD7664}"/>
                </a:ext>
              </a:extLst>
            </p:cNvPr>
            <p:cNvCxnSpPr>
              <a:cxnSpLocks/>
              <a:stCxn id="577" idx="3"/>
              <a:endCxn id="57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579" name="Oval 578">
            <a:extLst>
              <a:ext uri="{FF2B5EF4-FFF2-40B4-BE49-F238E27FC236}">
                <a16:creationId xmlns:a16="http://schemas.microsoft.com/office/drawing/2014/main" id="{E8354884-8266-430A-A1C2-6D0BCFDFDE52}"/>
              </a:ext>
            </a:extLst>
          </p:cNvPr>
          <p:cNvSpPr/>
          <p:nvPr/>
        </p:nvSpPr>
        <p:spPr>
          <a:xfrm>
            <a:off x="2464781" y="215587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80" name="Oval 579">
            <a:extLst>
              <a:ext uri="{FF2B5EF4-FFF2-40B4-BE49-F238E27FC236}">
                <a16:creationId xmlns:a16="http://schemas.microsoft.com/office/drawing/2014/main" id="{31177D52-CF7A-4301-B05E-376F0B57D09B}"/>
              </a:ext>
            </a:extLst>
          </p:cNvPr>
          <p:cNvSpPr/>
          <p:nvPr/>
        </p:nvSpPr>
        <p:spPr>
          <a:xfrm>
            <a:off x="2583087" y="2160635"/>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61" name="Group 60">
            <a:extLst>
              <a:ext uri="{FF2B5EF4-FFF2-40B4-BE49-F238E27FC236}">
                <a16:creationId xmlns:a16="http://schemas.microsoft.com/office/drawing/2014/main" id="{90684D1A-45F4-4C63-AF61-E30A1409C89C}"/>
              </a:ext>
            </a:extLst>
          </p:cNvPr>
          <p:cNvGrpSpPr/>
          <p:nvPr/>
        </p:nvGrpSpPr>
        <p:grpSpPr>
          <a:xfrm>
            <a:off x="2791383" y="2036982"/>
            <a:ext cx="704478" cy="319970"/>
            <a:chOff x="2292327" y="4004018"/>
            <a:chExt cx="704478" cy="319970"/>
          </a:xfrm>
        </p:grpSpPr>
        <p:sp>
          <p:nvSpPr>
            <p:cNvPr id="585" name="TextBox 584">
              <a:extLst>
                <a:ext uri="{FF2B5EF4-FFF2-40B4-BE49-F238E27FC236}">
                  <a16:creationId xmlns:a16="http://schemas.microsoft.com/office/drawing/2014/main" id="{6FC704F5-3D37-4B26-95B5-3B52783679D9}"/>
                </a:ext>
              </a:extLst>
            </p:cNvPr>
            <p:cNvSpPr txBox="1"/>
            <p:nvPr/>
          </p:nvSpPr>
          <p:spPr>
            <a:xfrm>
              <a:off x="2292327" y="4023906"/>
              <a:ext cx="463278"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86" name="TextBox 585">
              <a:extLst>
                <a:ext uri="{FF2B5EF4-FFF2-40B4-BE49-F238E27FC236}">
                  <a16:creationId xmlns:a16="http://schemas.microsoft.com/office/drawing/2014/main" id="{F877C8D0-33A9-4465-935F-0F5BEBD44C91}"/>
                </a:ext>
              </a:extLst>
            </p:cNvPr>
            <p:cNvSpPr txBox="1"/>
            <p:nvPr/>
          </p:nvSpPr>
          <p:spPr>
            <a:xfrm>
              <a:off x="2528547" y="4009226"/>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87" name="TextBox 586">
              <a:extLst>
                <a:ext uri="{FF2B5EF4-FFF2-40B4-BE49-F238E27FC236}">
                  <a16:creationId xmlns:a16="http://schemas.microsoft.com/office/drawing/2014/main" id="{9479AEEA-9A94-4B2B-8BDF-F62497F76DF2}"/>
                </a:ext>
              </a:extLst>
            </p:cNvPr>
            <p:cNvSpPr txBox="1"/>
            <p:nvPr/>
          </p:nvSpPr>
          <p:spPr>
            <a:xfrm>
              <a:off x="2801405" y="400401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88" name="Group 587">
              <a:extLst>
                <a:ext uri="{FF2B5EF4-FFF2-40B4-BE49-F238E27FC236}">
                  <a16:creationId xmlns:a16="http://schemas.microsoft.com/office/drawing/2014/main" id="{BA823452-C834-444F-ADDD-7028E0391FC1}"/>
                </a:ext>
              </a:extLst>
            </p:cNvPr>
            <p:cNvGrpSpPr/>
            <p:nvPr/>
          </p:nvGrpSpPr>
          <p:grpSpPr>
            <a:xfrm>
              <a:off x="2651917" y="4041422"/>
              <a:ext cx="221518" cy="259401"/>
              <a:chOff x="3355465" y="6294180"/>
              <a:chExt cx="295357" cy="369253"/>
            </a:xfrm>
          </p:grpSpPr>
          <p:sp>
            <p:nvSpPr>
              <p:cNvPr id="589" name="Teardrop 588">
                <a:extLst>
                  <a:ext uri="{FF2B5EF4-FFF2-40B4-BE49-F238E27FC236}">
                    <a16:creationId xmlns:a16="http://schemas.microsoft.com/office/drawing/2014/main" id="{3330EA9C-3C9B-47C6-B436-EBFC589A8EB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0" name="Straight Connector 589">
                <a:extLst>
                  <a:ext uri="{FF2B5EF4-FFF2-40B4-BE49-F238E27FC236}">
                    <a16:creationId xmlns:a16="http://schemas.microsoft.com/office/drawing/2014/main" id="{34179685-C204-4827-B178-DC2ED67D997C}"/>
                  </a:ext>
                </a:extLst>
              </p:cNvPr>
              <p:cNvCxnSpPr>
                <a:cxnSpLocks/>
                <a:stCxn id="589" idx="3"/>
                <a:endCxn id="589"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1" name="Group 450">
            <a:extLst>
              <a:ext uri="{FF2B5EF4-FFF2-40B4-BE49-F238E27FC236}">
                <a16:creationId xmlns:a16="http://schemas.microsoft.com/office/drawing/2014/main" id="{E00940D6-B7A1-47C7-BC1A-ACDBF0700574}"/>
              </a:ext>
            </a:extLst>
          </p:cNvPr>
          <p:cNvGrpSpPr/>
          <p:nvPr/>
        </p:nvGrpSpPr>
        <p:grpSpPr>
          <a:xfrm>
            <a:off x="3286053" y="2595259"/>
            <a:ext cx="704478" cy="319970"/>
            <a:chOff x="2933158" y="4018013"/>
            <a:chExt cx="704478" cy="319970"/>
          </a:xfrm>
        </p:grpSpPr>
        <p:sp>
          <p:nvSpPr>
            <p:cNvPr id="447" name="TextBox 446">
              <a:extLst>
                <a:ext uri="{FF2B5EF4-FFF2-40B4-BE49-F238E27FC236}">
                  <a16:creationId xmlns:a16="http://schemas.microsoft.com/office/drawing/2014/main" id="{A9D0C6BD-9570-4E5D-9545-389B3C00C0EE}"/>
                </a:ext>
              </a:extLst>
            </p:cNvPr>
            <p:cNvSpPr txBox="1"/>
            <p:nvPr/>
          </p:nvSpPr>
          <p:spPr>
            <a:xfrm>
              <a:off x="2933158" y="4037901"/>
              <a:ext cx="46677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448" name="TextBox 447">
              <a:extLst>
                <a:ext uri="{FF2B5EF4-FFF2-40B4-BE49-F238E27FC236}">
                  <a16:creationId xmlns:a16="http://schemas.microsoft.com/office/drawing/2014/main" id="{35105560-E5F0-403A-B58A-3E4964ECFB40}"/>
                </a:ext>
              </a:extLst>
            </p:cNvPr>
            <p:cNvSpPr txBox="1"/>
            <p:nvPr/>
          </p:nvSpPr>
          <p:spPr>
            <a:xfrm>
              <a:off x="3169379" y="4023221"/>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49" name="TextBox 448">
              <a:extLst>
                <a:ext uri="{FF2B5EF4-FFF2-40B4-BE49-F238E27FC236}">
                  <a16:creationId xmlns:a16="http://schemas.microsoft.com/office/drawing/2014/main" id="{4CB69780-D3FD-4BCE-80CA-A98B20A32A1E}"/>
                </a:ext>
              </a:extLst>
            </p:cNvPr>
            <p:cNvSpPr txBox="1"/>
            <p:nvPr/>
          </p:nvSpPr>
          <p:spPr>
            <a:xfrm>
              <a:off x="3442236" y="40180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1" name="Group 590">
              <a:extLst>
                <a:ext uri="{FF2B5EF4-FFF2-40B4-BE49-F238E27FC236}">
                  <a16:creationId xmlns:a16="http://schemas.microsoft.com/office/drawing/2014/main" id="{59F2ECE3-455D-4382-BEE5-689A51A4A7A5}"/>
                </a:ext>
              </a:extLst>
            </p:cNvPr>
            <p:cNvGrpSpPr/>
            <p:nvPr/>
          </p:nvGrpSpPr>
          <p:grpSpPr>
            <a:xfrm>
              <a:off x="3296054" y="4059930"/>
              <a:ext cx="221518" cy="259401"/>
              <a:chOff x="3355465" y="6294180"/>
              <a:chExt cx="295357" cy="369253"/>
            </a:xfrm>
          </p:grpSpPr>
          <p:sp>
            <p:nvSpPr>
              <p:cNvPr id="592" name="Teardrop 591">
                <a:extLst>
                  <a:ext uri="{FF2B5EF4-FFF2-40B4-BE49-F238E27FC236}">
                    <a16:creationId xmlns:a16="http://schemas.microsoft.com/office/drawing/2014/main" id="{82DB68D9-5EE3-4307-8BB2-1EB26A9DBDA5}"/>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3" name="Straight Connector 592">
                <a:extLst>
                  <a:ext uri="{FF2B5EF4-FFF2-40B4-BE49-F238E27FC236}">
                    <a16:creationId xmlns:a16="http://schemas.microsoft.com/office/drawing/2014/main" id="{E5E704B3-C4F1-409C-8C15-AAAE2493E637}"/>
                  </a:ext>
                </a:extLst>
              </p:cNvPr>
              <p:cNvCxnSpPr>
                <a:cxnSpLocks/>
                <a:stCxn id="592" idx="3"/>
                <a:endCxn id="59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grpSp>
        <p:nvGrpSpPr>
          <p:cNvPr id="454" name="Group 453">
            <a:extLst>
              <a:ext uri="{FF2B5EF4-FFF2-40B4-BE49-F238E27FC236}">
                <a16:creationId xmlns:a16="http://schemas.microsoft.com/office/drawing/2014/main" id="{D38CAAD0-31D6-4D68-A6B2-1D0FBBCF6E9A}"/>
              </a:ext>
            </a:extLst>
          </p:cNvPr>
          <p:cNvGrpSpPr/>
          <p:nvPr/>
        </p:nvGrpSpPr>
        <p:grpSpPr>
          <a:xfrm>
            <a:off x="4560266" y="2584514"/>
            <a:ext cx="704478" cy="319970"/>
            <a:chOff x="4196744" y="4038740"/>
            <a:chExt cx="704478" cy="319970"/>
          </a:xfrm>
        </p:grpSpPr>
        <p:sp>
          <p:nvSpPr>
            <p:cNvPr id="491" name="TextBox 490">
              <a:extLst>
                <a:ext uri="{FF2B5EF4-FFF2-40B4-BE49-F238E27FC236}">
                  <a16:creationId xmlns:a16="http://schemas.microsoft.com/office/drawing/2014/main" id="{5720ECBC-1538-4D4A-AEBD-856848163F26}"/>
                </a:ext>
              </a:extLst>
            </p:cNvPr>
            <p:cNvSpPr txBox="1"/>
            <p:nvPr/>
          </p:nvSpPr>
          <p:spPr>
            <a:xfrm>
              <a:off x="4196744" y="4058628"/>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92" name="TextBox 491">
              <a:extLst>
                <a:ext uri="{FF2B5EF4-FFF2-40B4-BE49-F238E27FC236}">
                  <a16:creationId xmlns:a16="http://schemas.microsoft.com/office/drawing/2014/main" id="{BBCF8B2A-8561-4189-BBF0-32C26856CB21}"/>
                </a:ext>
              </a:extLst>
            </p:cNvPr>
            <p:cNvSpPr txBox="1"/>
            <p:nvPr/>
          </p:nvSpPr>
          <p:spPr>
            <a:xfrm>
              <a:off x="4401610" y="404560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93" name="TextBox 492">
              <a:extLst>
                <a:ext uri="{FF2B5EF4-FFF2-40B4-BE49-F238E27FC236}">
                  <a16:creationId xmlns:a16="http://schemas.microsoft.com/office/drawing/2014/main" id="{C0C58B73-5E76-4C40-8199-A58874FB5C0D}"/>
                </a:ext>
              </a:extLst>
            </p:cNvPr>
            <p:cNvSpPr txBox="1"/>
            <p:nvPr/>
          </p:nvSpPr>
          <p:spPr>
            <a:xfrm>
              <a:off x="4705822" y="403874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3" name="Group 602">
              <a:extLst>
                <a:ext uri="{FF2B5EF4-FFF2-40B4-BE49-F238E27FC236}">
                  <a16:creationId xmlns:a16="http://schemas.microsoft.com/office/drawing/2014/main" id="{CA1BAAD2-9296-4FDF-A160-416566004648}"/>
                </a:ext>
              </a:extLst>
            </p:cNvPr>
            <p:cNvGrpSpPr/>
            <p:nvPr/>
          </p:nvGrpSpPr>
          <p:grpSpPr>
            <a:xfrm>
              <a:off x="4545992" y="4082036"/>
              <a:ext cx="221518" cy="259401"/>
              <a:chOff x="3355465" y="6294180"/>
              <a:chExt cx="295357" cy="369253"/>
            </a:xfrm>
          </p:grpSpPr>
          <p:sp>
            <p:nvSpPr>
              <p:cNvPr id="604" name="Teardrop 603">
                <a:extLst>
                  <a:ext uri="{FF2B5EF4-FFF2-40B4-BE49-F238E27FC236}">
                    <a16:creationId xmlns:a16="http://schemas.microsoft.com/office/drawing/2014/main" id="{9471470D-601C-49D7-AF96-814B0375851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5" name="Straight Connector 604">
                <a:extLst>
                  <a:ext uri="{FF2B5EF4-FFF2-40B4-BE49-F238E27FC236}">
                    <a16:creationId xmlns:a16="http://schemas.microsoft.com/office/drawing/2014/main" id="{CBBC9920-E84C-42F7-A4DB-F7F1E73C34CF}"/>
                  </a:ext>
                </a:extLst>
              </p:cNvPr>
              <p:cNvCxnSpPr>
                <a:cxnSpLocks/>
                <a:stCxn id="604" idx="3"/>
                <a:endCxn id="604"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08" name="Oval 607">
              <a:extLst>
                <a:ext uri="{FF2B5EF4-FFF2-40B4-BE49-F238E27FC236}">
                  <a16:creationId xmlns:a16="http://schemas.microsoft.com/office/drawing/2014/main" id="{7DBF325B-41D1-4CCE-AC9D-13C996736E90}"/>
                </a:ext>
              </a:extLst>
            </p:cNvPr>
            <p:cNvSpPr/>
            <p:nvPr/>
          </p:nvSpPr>
          <p:spPr>
            <a:xfrm>
              <a:off x="4584570" y="414748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2" name="Group 451">
            <a:extLst>
              <a:ext uri="{FF2B5EF4-FFF2-40B4-BE49-F238E27FC236}">
                <a16:creationId xmlns:a16="http://schemas.microsoft.com/office/drawing/2014/main" id="{2D4A97B2-15B2-44E7-9D93-77AD537676BC}"/>
              </a:ext>
            </a:extLst>
          </p:cNvPr>
          <p:cNvGrpSpPr/>
          <p:nvPr/>
        </p:nvGrpSpPr>
        <p:grpSpPr>
          <a:xfrm>
            <a:off x="3984020" y="2069863"/>
            <a:ext cx="704478" cy="319970"/>
            <a:chOff x="3942206" y="3468394"/>
            <a:chExt cx="704478" cy="319970"/>
          </a:xfrm>
        </p:grpSpPr>
        <p:sp>
          <p:nvSpPr>
            <p:cNvPr id="481" name="TextBox 480">
              <a:extLst>
                <a:ext uri="{FF2B5EF4-FFF2-40B4-BE49-F238E27FC236}">
                  <a16:creationId xmlns:a16="http://schemas.microsoft.com/office/drawing/2014/main" id="{D16255AD-621D-4B3B-ABAC-2B8D690FC582}"/>
                </a:ext>
              </a:extLst>
            </p:cNvPr>
            <p:cNvSpPr txBox="1"/>
            <p:nvPr/>
          </p:nvSpPr>
          <p:spPr>
            <a:xfrm>
              <a:off x="3942206" y="348828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82" name="TextBox 481">
              <a:extLst>
                <a:ext uri="{FF2B5EF4-FFF2-40B4-BE49-F238E27FC236}">
                  <a16:creationId xmlns:a16="http://schemas.microsoft.com/office/drawing/2014/main" id="{FF33D708-6F2D-4139-9CA3-1B5067A86BB4}"/>
                </a:ext>
              </a:extLst>
            </p:cNvPr>
            <p:cNvSpPr txBox="1"/>
            <p:nvPr/>
          </p:nvSpPr>
          <p:spPr>
            <a:xfrm>
              <a:off x="4147072" y="347525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83" name="TextBox 482">
              <a:extLst>
                <a:ext uri="{FF2B5EF4-FFF2-40B4-BE49-F238E27FC236}">
                  <a16:creationId xmlns:a16="http://schemas.microsoft.com/office/drawing/2014/main" id="{55C6FAB4-E50C-4045-B774-7ACE27F4FD90}"/>
                </a:ext>
              </a:extLst>
            </p:cNvPr>
            <p:cNvSpPr txBox="1"/>
            <p:nvPr/>
          </p:nvSpPr>
          <p:spPr>
            <a:xfrm>
              <a:off x="4451284" y="34683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0" name="Group 599">
              <a:extLst>
                <a:ext uri="{FF2B5EF4-FFF2-40B4-BE49-F238E27FC236}">
                  <a16:creationId xmlns:a16="http://schemas.microsoft.com/office/drawing/2014/main" id="{383E1B22-089F-43B0-862B-628126BC17C8}"/>
                </a:ext>
              </a:extLst>
            </p:cNvPr>
            <p:cNvGrpSpPr/>
            <p:nvPr/>
          </p:nvGrpSpPr>
          <p:grpSpPr>
            <a:xfrm>
              <a:off x="4287934" y="3515141"/>
              <a:ext cx="221518" cy="259401"/>
              <a:chOff x="3355465" y="6294180"/>
              <a:chExt cx="295357" cy="369253"/>
            </a:xfrm>
          </p:grpSpPr>
          <p:sp>
            <p:nvSpPr>
              <p:cNvPr id="601" name="Teardrop 600">
                <a:extLst>
                  <a:ext uri="{FF2B5EF4-FFF2-40B4-BE49-F238E27FC236}">
                    <a16:creationId xmlns:a16="http://schemas.microsoft.com/office/drawing/2014/main" id="{45FFBE60-AB36-4DD7-8080-016B63CE68A3}"/>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2" name="Straight Connector 601">
                <a:extLst>
                  <a:ext uri="{FF2B5EF4-FFF2-40B4-BE49-F238E27FC236}">
                    <a16:creationId xmlns:a16="http://schemas.microsoft.com/office/drawing/2014/main" id="{F070D4A8-9260-4538-BA6E-C5AE60C3A08E}"/>
                  </a:ext>
                </a:extLst>
              </p:cNvPr>
              <p:cNvCxnSpPr>
                <a:cxnSpLocks/>
                <a:stCxn id="601" idx="3"/>
                <a:endCxn id="601"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09" name="Oval 608">
              <a:extLst>
                <a:ext uri="{FF2B5EF4-FFF2-40B4-BE49-F238E27FC236}">
                  <a16:creationId xmlns:a16="http://schemas.microsoft.com/office/drawing/2014/main" id="{882A0553-CF45-4B4A-B623-0C06814EB437}"/>
                </a:ext>
              </a:extLst>
            </p:cNvPr>
            <p:cNvSpPr/>
            <p:nvPr/>
          </p:nvSpPr>
          <p:spPr>
            <a:xfrm>
              <a:off x="4318384" y="3594453"/>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7" name="Group 456">
            <a:extLst>
              <a:ext uri="{FF2B5EF4-FFF2-40B4-BE49-F238E27FC236}">
                <a16:creationId xmlns:a16="http://schemas.microsoft.com/office/drawing/2014/main" id="{D6D969CC-D0FB-4936-9FDA-3ACB15D31290}"/>
              </a:ext>
            </a:extLst>
          </p:cNvPr>
          <p:cNvGrpSpPr/>
          <p:nvPr/>
        </p:nvGrpSpPr>
        <p:grpSpPr>
          <a:xfrm>
            <a:off x="5498219" y="2636352"/>
            <a:ext cx="704478" cy="319970"/>
            <a:chOff x="5456405" y="4034883"/>
            <a:chExt cx="704478" cy="319970"/>
          </a:xfrm>
        </p:grpSpPr>
        <p:sp>
          <p:nvSpPr>
            <p:cNvPr id="556" name="TextBox 555">
              <a:extLst>
                <a:ext uri="{FF2B5EF4-FFF2-40B4-BE49-F238E27FC236}">
                  <a16:creationId xmlns:a16="http://schemas.microsoft.com/office/drawing/2014/main" id="{8FE14A3B-B6F8-44E4-B32F-F7B7F2946369}"/>
                </a:ext>
              </a:extLst>
            </p:cNvPr>
            <p:cNvSpPr txBox="1"/>
            <p:nvPr/>
          </p:nvSpPr>
          <p:spPr>
            <a:xfrm>
              <a:off x="5456405" y="4054771"/>
              <a:ext cx="4085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57" name="TextBox 556">
              <a:extLst>
                <a:ext uri="{FF2B5EF4-FFF2-40B4-BE49-F238E27FC236}">
                  <a16:creationId xmlns:a16="http://schemas.microsoft.com/office/drawing/2014/main" id="{B79F0219-8858-42F9-A733-4E6AE20E8CCD}"/>
                </a:ext>
              </a:extLst>
            </p:cNvPr>
            <p:cNvSpPr txBox="1"/>
            <p:nvPr/>
          </p:nvSpPr>
          <p:spPr>
            <a:xfrm>
              <a:off x="5703694" y="404019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58" name="TextBox 557">
              <a:extLst>
                <a:ext uri="{FF2B5EF4-FFF2-40B4-BE49-F238E27FC236}">
                  <a16:creationId xmlns:a16="http://schemas.microsoft.com/office/drawing/2014/main" id="{15D6F49E-C1E4-42B6-ADD2-1592795BEE4A}"/>
                </a:ext>
              </a:extLst>
            </p:cNvPr>
            <p:cNvSpPr txBox="1"/>
            <p:nvPr/>
          </p:nvSpPr>
          <p:spPr>
            <a:xfrm>
              <a:off x="5965483" y="403488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6" name="Group 615">
              <a:extLst>
                <a:ext uri="{FF2B5EF4-FFF2-40B4-BE49-F238E27FC236}">
                  <a16:creationId xmlns:a16="http://schemas.microsoft.com/office/drawing/2014/main" id="{E970465B-E9E0-4C13-AD39-D9597F91F8BF}"/>
                </a:ext>
              </a:extLst>
            </p:cNvPr>
            <p:cNvGrpSpPr/>
            <p:nvPr/>
          </p:nvGrpSpPr>
          <p:grpSpPr>
            <a:xfrm>
              <a:off x="5838905" y="4080580"/>
              <a:ext cx="221518" cy="259401"/>
              <a:chOff x="3355465" y="6294180"/>
              <a:chExt cx="295357" cy="369253"/>
            </a:xfrm>
          </p:grpSpPr>
          <p:sp>
            <p:nvSpPr>
              <p:cNvPr id="617" name="Teardrop 616">
                <a:extLst>
                  <a:ext uri="{FF2B5EF4-FFF2-40B4-BE49-F238E27FC236}">
                    <a16:creationId xmlns:a16="http://schemas.microsoft.com/office/drawing/2014/main" id="{AA000405-6914-494E-8CA1-7822E439D52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18" name="Straight Connector 617">
                <a:extLst>
                  <a:ext uri="{FF2B5EF4-FFF2-40B4-BE49-F238E27FC236}">
                    <a16:creationId xmlns:a16="http://schemas.microsoft.com/office/drawing/2014/main" id="{F5799919-0189-4EFB-957D-637FD63E6F4F}"/>
                  </a:ext>
                </a:extLst>
              </p:cNvPr>
              <p:cNvCxnSpPr>
                <a:cxnSpLocks/>
                <a:stCxn id="617" idx="3"/>
                <a:endCxn id="61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8" name="Group 457">
            <a:extLst>
              <a:ext uri="{FF2B5EF4-FFF2-40B4-BE49-F238E27FC236}">
                <a16:creationId xmlns:a16="http://schemas.microsoft.com/office/drawing/2014/main" id="{74D95F2F-1134-4B3B-9232-4AD41649269F}"/>
              </a:ext>
            </a:extLst>
          </p:cNvPr>
          <p:cNvGrpSpPr/>
          <p:nvPr/>
        </p:nvGrpSpPr>
        <p:grpSpPr>
          <a:xfrm>
            <a:off x="6143298" y="2636963"/>
            <a:ext cx="704478" cy="319970"/>
            <a:chOff x="6101484" y="4035494"/>
            <a:chExt cx="704478" cy="319970"/>
          </a:xfrm>
        </p:grpSpPr>
        <p:sp>
          <p:nvSpPr>
            <p:cNvPr id="564" name="TextBox 563">
              <a:extLst>
                <a:ext uri="{FF2B5EF4-FFF2-40B4-BE49-F238E27FC236}">
                  <a16:creationId xmlns:a16="http://schemas.microsoft.com/office/drawing/2014/main" id="{15BF7DD3-37AF-42A4-9987-A0581F1D49A8}"/>
                </a:ext>
              </a:extLst>
            </p:cNvPr>
            <p:cNvSpPr txBox="1"/>
            <p:nvPr/>
          </p:nvSpPr>
          <p:spPr>
            <a:xfrm>
              <a:off x="6101484" y="4055382"/>
              <a:ext cx="3974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65" name="TextBox 564">
              <a:extLst>
                <a:ext uri="{FF2B5EF4-FFF2-40B4-BE49-F238E27FC236}">
                  <a16:creationId xmlns:a16="http://schemas.microsoft.com/office/drawing/2014/main" id="{41651BED-D5C6-4323-AFE2-7F1270E2C78E}"/>
                </a:ext>
              </a:extLst>
            </p:cNvPr>
            <p:cNvSpPr txBox="1"/>
            <p:nvPr/>
          </p:nvSpPr>
          <p:spPr>
            <a:xfrm>
              <a:off x="6342564" y="403798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6" name="TextBox 565">
              <a:extLst>
                <a:ext uri="{FF2B5EF4-FFF2-40B4-BE49-F238E27FC236}">
                  <a16:creationId xmlns:a16="http://schemas.microsoft.com/office/drawing/2014/main" id="{FB43DF36-0AFC-43FE-AF7C-D5B70DEF9909}"/>
                </a:ext>
              </a:extLst>
            </p:cNvPr>
            <p:cNvSpPr txBox="1"/>
            <p:nvPr/>
          </p:nvSpPr>
          <p:spPr>
            <a:xfrm>
              <a:off x="6610562" y="40354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22" name="Group 621">
              <a:extLst>
                <a:ext uri="{FF2B5EF4-FFF2-40B4-BE49-F238E27FC236}">
                  <a16:creationId xmlns:a16="http://schemas.microsoft.com/office/drawing/2014/main" id="{7019A665-3729-4D3D-9897-71CDA358522B}"/>
                </a:ext>
              </a:extLst>
            </p:cNvPr>
            <p:cNvGrpSpPr/>
            <p:nvPr/>
          </p:nvGrpSpPr>
          <p:grpSpPr>
            <a:xfrm>
              <a:off x="6487788" y="4079561"/>
              <a:ext cx="221518" cy="259401"/>
              <a:chOff x="3355465" y="6294180"/>
              <a:chExt cx="295357" cy="369253"/>
            </a:xfrm>
          </p:grpSpPr>
          <p:sp>
            <p:nvSpPr>
              <p:cNvPr id="623" name="Teardrop 622">
                <a:extLst>
                  <a:ext uri="{FF2B5EF4-FFF2-40B4-BE49-F238E27FC236}">
                    <a16:creationId xmlns:a16="http://schemas.microsoft.com/office/drawing/2014/main" id="{731F5F1E-3C9B-456B-BCCE-00A7F61C68A8}"/>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4" name="Straight Connector 623">
                <a:extLst>
                  <a:ext uri="{FF2B5EF4-FFF2-40B4-BE49-F238E27FC236}">
                    <a16:creationId xmlns:a16="http://schemas.microsoft.com/office/drawing/2014/main" id="{CDABAD1D-B75F-4C8F-90AA-7B6ECAE6754C}"/>
                  </a:ext>
                </a:extLst>
              </p:cNvPr>
              <p:cNvCxnSpPr>
                <a:cxnSpLocks/>
                <a:stCxn id="623" idx="3"/>
                <a:endCxn id="62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sp>
        <p:nvSpPr>
          <p:cNvPr id="545" name="TextBox 544">
            <a:extLst>
              <a:ext uri="{FF2B5EF4-FFF2-40B4-BE49-F238E27FC236}">
                <a16:creationId xmlns:a16="http://schemas.microsoft.com/office/drawing/2014/main" id="{B25B3941-6B4D-4030-B47E-32179808E7FB}"/>
              </a:ext>
            </a:extLst>
          </p:cNvPr>
          <p:cNvSpPr txBox="1"/>
          <p:nvPr/>
        </p:nvSpPr>
        <p:spPr>
          <a:xfrm>
            <a:off x="4996440" y="2022365"/>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46" name="TextBox 545">
            <a:extLst>
              <a:ext uri="{FF2B5EF4-FFF2-40B4-BE49-F238E27FC236}">
                <a16:creationId xmlns:a16="http://schemas.microsoft.com/office/drawing/2014/main" id="{CCE8BED5-D818-4A30-84FC-F0662A47C9FF}"/>
              </a:ext>
            </a:extLst>
          </p:cNvPr>
          <p:cNvSpPr txBox="1"/>
          <p:nvPr/>
        </p:nvSpPr>
        <p:spPr>
          <a:xfrm>
            <a:off x="5201306" y="2009342"/>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47" name="TextBox 546">
            <a:extLst>
              <a:ext uri="{FF2B5EF4-FFF2-40B4-BE49-F238E27FC236}">
                <a16:creationId xmlns:a16="http://schemas.microsoft.com/office/drawing/2014/main" id="{8C083D22-EEA3-4E63-9C5B-7BD796E8CCDB}"/>
              </a:ext>
            </a:extLst>
          </p:cNvPr>
          <p:cNvSpPr txBox="1"/>
          <p:nvPr/>
        </p:nvSpPr>
        <p:spPr>
          <a:xfrm>
            <a:off x="5505518" y="200247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7" name="Group 596">
            <a:extLst>
              <a:ext uri="{FF2B5EF4-FFF2-40B4-BE49-F238E27FC236}">
                <a16:creationId xmlns:a16="http://schemas.microsoft.com/office/drawing/2014/main" id="{2B6D47C1-426A-44F0-A844-FDA572F618A2}"/>
              </a:ext>
            </a:extLst>
          </p:cNvPr>
          <p:cNvGrpSpPr/>
          <p:nvPr/>
        </p:nvGrpSpPr>
        <p:grpSpPr>
          <a:xfrm>
            <a:off x="5332686" y="2047769"/>
            <a:ext cx="221518" cy="259401"/>
            <a:chOff x="3355465" y="6294180"/>
            <a:chExt cx="295357" cy="369253"/>
          </a:xfrm>
        </p:grpSpPr>
        <p:sp>
          <p:nvSpPr>
            <p:cNvPr id="598" name="Teardrop 597">
              <a:extLst>
                <a:ext uri="{FF2B5EF4-FFF2-40B4-BE49-F238E27FC236}">
                  <a16:creationId xmlns:a16="http://schemas.microsoft.com/office/drawing/2014/main" id="{B4C0514A-0BB3-4547-9490-C580B39D3B2B}"/>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9" name="Straight Connector 598">
              <a:extLst>
                <a:ext uri="{FF2B5EF4-FFF2-40B4-BE49-F238E27FC236}">
                  <a16:creationId xmlns:a16="http://schemas.microsoft.com/office/drawing/2014/main" id="{658EAE93-C641-4CD4-AB56-BF74BC1A1A39}"/>
                </a:ext>
              </a:extLst>
            </p:cNvPr>
            <p:cNvCxnSpPr>
              <a:cxnSpLocks/>
              <a:stCxn id="598" idx="3"/>
              <a:endCxn id="598"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25" name="Oval 624">
            <a:extLst>
              <a:ext uri="{FF2B5EF4-FFF2-40B4-BE49-F238E27FC236}">
                <a16:creationId xmlns:a16="http://schemas.microsoft.com/office/drawing/2014/main" id="{B27F2AD6-58C9-48B2-8D66-6B0B8AF4B049}"/>
              </a:ext>
            </a:extLst>
          </p:cNvPr>
          <p:cNvSpPr/>
          <p:nvPr/>
        </p:nvSpPr>
        <p:spPr>
          <a:xfrm>
            <a:off x="5366641" y="213165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26" name="Oval 625">
            <a:extLst>
              <a:ext uri="{FF2B5EF4-FFF2-40B4-BE49-F238E27FC236}">
                <a16:creationId xmlns:a16="http://schemas.microsoft.com/office/drawing/2014/main" id="{8E7361F7-7A82-4F27-B274-80332B55DB6D}"/>
              </a:ext>
            </a:extLst>
          </p:cNvPr>
          <p:cNvSpPr/>
          <p:nvPr/>
        </p:nvSpPr>
        <p:spPr>
          <a:xfrm>
            <a:off x="5486062" y="2138186"/>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61" name="TextBox 560">
            <a:extLst>
              <a:ext uri="{FF2B5EF4-FFF2-40B4-BE49-F238E27FC236}">
                <a16:creationId xmlns:a16="http://schemas.microsoft.com/office/drawing/2014/main" id="{43875E99-14F9-4A33-99A7-551C1A135AC4}"/>
              </a:ext>
            </a:extLst>
          </p:cNvPr>
          <p:cNvSpPr txBox="1"/>
          <p:nvPr/>
        </p:nvSpPr>
        <p:spPr>
          <a:xfrm>
            <a:off x="5888760" y="2086505"/>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62" name="TextBox 561">
            <a:extLst>
              <a:ext uri="{FF2B5EF4-FFF2-40B4-BE49-F238E27FC236}">
                <a16:creationId xmlns:a16="http://schemas.microsoft.com/office/drawing/2014/main" id="{EA9DE7E7-9F45-4BFC-8313-A76C8257F023}"/>
              </a:ext>
            </a:extLst>
          </p:cNvPr>
          <p:cNvSpPr txBox="1"/>
          <p:nvPr/>
        </p:nvSpPr>
        <p:spPr>
          <a:xfrm>
            <a:off x="6093626" y="2073482"/>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3" name="TextBox 562">
            <a:extLst>
              <a:ext uri="{FF2B5EF4-FFF2-40B4-BE49-F238E27FC236}">
                <a16:creationId xmlns:a16="http://schemas.microsoft.com/office/drawing/2014/main" id="{45A95C21-E48E-473A-953A-8D93D191C3FD}"/>
              </a:ext>
            </a:extLst>
          </p:cNvPr>
          <p:cNvSpPr txBox="1"/>
          <p:nvPr/>
        </p:nvSpPr>
        <p:spPr>
          <a:xfrm>
            <a:off x="6397838" y="206661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9" name="Group 618">
            <a:extLst>
              <a:ext uri="{FF2B5EF4-FFF2-40B4-BE49-F238E27FC236}">
                <a16:creationId xmlns:a16="http://schemas.microsoft.com/office/drawing/2014/main" id="{81986598-5CE7-4F97-88AA-25652F30A81C}"/>
              </a:ext>
            </a:extLst>
          </p:cNvPr>
          <p:cNvGrpSpPr/>
          <p:nvPr/>
        </p:nvGrpSpPr>
        <p:grpSpPr>
          <a:xfrm>
            <a:off x="6232927" y="2105522"/>
            <a:ext cx="221518" cy="259401"/>
            <a:chOff x="3355465" y="6294180"/>
            <a:chExt cx="295357" cy="369253"/>
          </a:xfrm>
        </p:grpSpPr>
        <p:sp>
          <p:nvSpPr>
            <p:cNvPr id="620" name="Teardrop 619">
              <a:extLst>
                <a:ext uri="{FF2B5EF4-FFF2-40B4-BE49-F238E27FC236}">
                  <a16:creationId xmlns:a16="http://schemas.microsoft.com/office/drawing/2014/main" id="{353CDAFD-F118-4CE8-A0F4-7A00F731525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1" name="Straight Connector 620">
              <a:extLst>
                <a:ext uri="{FF2B5EF4-FFF2-40B4-BE49-F238E27FC236}">
                  <a16:creationId xmlns:a16="http://schemas.microsoft.com/office/drawing/2014/main" id="{C0DEC5B1-8CEE-4DC3-837C-9E1FB02C9132}"/>
                </a:ext>
              </a:extLst>
            </p:cNvPr>
            <p:cNvCxnSpPr>
              <a:cxnSpLocks/>
              <a:stCxn id="620" idx="3"/>
              <a:endCxn id="620"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28" name="Oval 627">
            <a:extLst>
              <a:ext uri="{FF2B5EF4-FFF2-40B4-BE49-F238E27FC236}">
                <a16:creationId xmlns:a16="http://schemas.microsoft.com/office/drawing/2014/main" id="{3BA2F2E5-B422-4523-BCAF-67060EDF8D2D}"/>
              </a:ext>
            </a:extLst>
          </p:cNvPr>
          <p:cNvSpPr/>
          <p:nvPr/>
        </p:nvSpPr>
        <p:spPr>
          <a:xfrm>
            <a:off x="6268733" y="218912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29" name="Oval 628">
            <a:extLst>
              <a:ext uri="{FF2B5EF4-FFF2-40B4-BE49-F238E27FC236}">
                <a16:creationId xmlns:a16="http://schemas.microsoft.com/office/drawing/2014/main" id="{904FB5F6-4260-4BA7-9A69-DF6AA7A57B02}"/>
              </a:ext>
            </a:extLst>
          </p:cNvPr>
          <p:cNvSpPr/>
          <p:nvPr/>
        </p:nvSpPr>
        <p:spPr>
          <a:xfrm>
            <a:off x="6386594" y="219588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83" name="Straight Arrow Connector 282">
            <a:extLst>
              <a:ext uri="{FF2B5EF4-FFF2-40B4-BE49-F238E27FC236}">
                <a16:creationId xmlns:a16="http://schemas.microsoft.com/office/drawing/2014/main" id="{B0452659-276D-4C05-B194-F8DB908CFA9E}"/>
              </a:ext>
            </a:extLst>
          </p:cNvPr>
          <p:cNvCxnSpPr>
            <a:cxnSpLocks/>
          </p:cNvCxnSpPr>
          <p:nvPr/>
        </p:nvCxnSpPr>
        <p:spPr>
          <a:xfrm flipH="1">
            <a:off x="3106127" y="1717126"/>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A694051A-2768-494E-ADA8-F60FF40FA50B}"/>
              </a:ext>
            </a:extLst>
          </p:cNvPr>
          <p:cNvSpPr txBox="1"/>
          <p:nvPr/>
        </p:nvSpPr>
        <p:spPr>
          <a:xfrm>
            <a:off x="1659730" y="4370988"/>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Corresponding burst operations</a:t>
            </a:r>
          </a:p>
        </p:txBody>
      </p:sp>
      <p:grpSp>
        <p:nvGrpSpPr>
          <p:cNvPr id="201" name="Group 200">
            <a:extLst>
              <a:ext uri="{FF2B5EF4-FFF2-40B4-BE49-F238E27FC236}">
                <a16:creationId xmlns:a16="http://schemas.microsoft.com/office/drawing/2014/main" id="{93769526-7888-40D6-9116-9D833EF0EBA4}"/>
              </a:ext>
            </a:extLst>
          </p:cNvPr>
          <p:cNvGrpSpPr/>
          <p:nvPr/>
        </p:nvGrpSpPr>
        <p:grpSpPr>
          <a:xfrm>
            <a:off x="1522851" y="1228951"/>
            <a:ext cx="2525311" cy="2209672"/>
            <a:chOff x="1438614" y="1734690"/>
            <a:chExt cx="2525311" cy="2209672"/>
          </a:xfrm>
        </p:grpSpPr>
        <p:cxnSp>
          <p:nvCxnSpPr>
            <p:cNvPr id="202" name="Straight Connector 201">
              <a:extLst>
                <a:ext uri="{FF2B5EF4-FFF2-40B4-BE49-F238E27FC236}">
                  <a16:creationId xmlns:a16="http://schemas.microsoft.com/office/drawing/2014/main" id="{6970351A-7912-4B64-91A7-13A3E1E3E9F3}"/>
                </a:ext>
              </a:extLst>
            </p:cNvPr>
            <p:cNvCxnSpPr>
              <a:cxnSpLocks/>
            </p:cNvCxnSpPr>
            <p:nvPr/>
          </p:nvCxnSpPr>
          <p:spPr>
            <a:xfrm flipH="1">
              <a:off x="3959494" y="1754236"/>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BB077ACF-42D9-41BF-AD89-9246C7147CE9}"/>
                </a:ext>
              </a:extLst>
            </p:cNvPr>
            <p:cNvGrpSpPr/>
            <p:nvPr/>
          </p:nvGrpSpPr>
          <p:grpSpPr>
            <a:xfrm>
              <a:off x="1453247" y="3626221"/>
              <a:ext cx="2491316" cy="300082"/>
              <a:chOff x="1366346" y="4897642"/>
              <a:chExt cx="3321755" cy="400108"/>
            </a:xfrm>
          </p:grpSpPr>
          <p:cxnSp>
            <p:nvCxnSpPr>
              <p:cNvPr id="205" name="Straight Arrow Connector 204">
                <a:extLst>
                  <a:ext uri="{FF2B5EF4-FFF2-40B4-BE49-F238E27FC236}">
                    <a16:creationId xmlns:a16="http://schemas.microsoft.com/office/drawing/2014/main" id="{07158412-31FC-43ED-8D1F-4BD927030068}"/>
                  </a:ext>
                </a:extLst>
              </p:cNvPr>
              <p:cNvCxnSpPr>
                <a:cxnSpLocks/>
              </p:cNvCxnSpPr>
              <p:nvPr/>
            </p:nvCxnSpPr>
            <p:spPr>
              <a:xfrm>
                <a:off x="3590503" y="5090267"/>
                <a:ext cx="1097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747411B4-5F0D-470D-83EC-D6994D3A9378}"/>
                  </a:ext>
                </a:extLst>
              </p:cNvPr>
              <p:cNvCxnSpPr>
                <a:cxnSpLocks/>
                <a:stCxn id="207" idx="1"/>
              </p:cNvCxnSpPr>
              <p:nvPr/>
            </p:nvCxnSpPr>
            <p:spPr>
              <a:xfrm flipH="1" flipV="1">
                <a:off x="1366346" y="5090269"/>
                <a:ext cx="1065125" cy="7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7DC4CE7E-13A8-4812-AF1C-F87B31AC3DDA}"/>
                  </a:ext>
                </a:extLst>
              </p:cNvPr>
              <p:cNvSpPr txBox="1"/>
              <p:nvPr/>
            </p:nvSpPr>
            <p:spPr>
              <a:xfrm>
                <a:off x="2431472" y="4897642"/>
                <a:ext cx="1213817"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a:t>
                </a:r>
                <a:r>
                  <a:rPr kumimoji="0" lang="en-IN" sz="1350" dirty="0" err="1">
                    <a:solidFill>
                      <a:prstClr val="black"/>
                    </a:solidFill>
                    <a:latin typeface="Calibri" panose="020F0502020204030204"/>
                  </a:rPr>
                  <a:t>i</a:t>
                </a:r>
                <a:endParaRPr kumimoji="0" lang="en-IN" sz="1350" dirty="0">
                  <a:solidFill>
                    <a:prstClr val="black"/>
                  </a:solidFill>
                  <a:latin typeface="Calibri" panose="020F0502020204030204"/>
                </a:endParaRPr>
              </a:p>
            </p:txBody>
          </p:sp>
        </p:grpSp>
        <p:cxnSp>
          <p:nvCxnSpPr>
            <p:cNvPr id="204" name="Straight Connector 203">
              <a:extLst>
                <a:ext uri="{FF2B5EF4-FFF2-40B4-BE49-F238E27FC236}">
                  <a16:creationId xmlns:a16="http://schemas.microsoft.com/office/drawing/2014/main" id="{6975C3EF-0390-49EF-9B5D-54A18FCEC34E}"/>
                </a:ext>
              </a:extLst>
            </p:cNvPr>
            <p:cNvCxnSpPr>
              <a:cxnSpLocks/>
            </p:cNvCxnSpPr>
            <p:nvPr/>
          </p:nvCxnSpPr>
          <p:spPr>
            <a:xfrm flipH="1">
              <a:off x="1438614" y="1734690"/>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57DF7852-C8F7-4408-8260-B15D813056F9}"/>
              </a:ext>
            </a:extLst>
          </p:cNvPr>
          <p:cNvGrpSpPr/>
          <p:nvPr/>
        </p:nvGrpSpPr>
        <p:grpSpPr>
          <a:xfrm>
            <a:off x="4059738" y="1279111"/>
            <a:ext cx="2850423" cy="2190126"/>
            <a:chOff x="3966616" y="1791643"/>
            <a:chExt cx="2850423" cy="2190126"/>
          </a:xfrm>
        </p:grpSpPr>
        <p:cxnSp>
          <p:nvCxnSpPr>
            <p:cNvPr id="209" name="Straight Connector 208">
              <a:extLst>
                <a:ext uri="{FF2B5EF4-FFF2-40B4-BE49-F238E27FC236}">
                  <a16:creationId xmlns:a16="http://schemas.microsoft.com/office/drawing/2014/main" id="{EC1E9D0A-0F43-41B6-9AB8-22B8761F4777}"/>
                </a:ext>
              </a:extLst>
            </p:cNvPr>
            <p:cNvCxnSpPr>
              <a:cxnSpLocks/>
            </p:cNvCxnSpPr>
            <p:nvPr/>
          </p:nvCxnSpPr>
          <p:spPr>
            <a:xfrm flipH="1">
              <a:off x="6812608" y="1791643"/>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CEC0BB6A-01E9-41EA-8098-5102B79E4BEE}"/>
                </a:ext>
              </a:extLst>
            </p:cNvPr>
            <p:cNvGrpSpPr/>
            <p:nvPr/>
          </p:nvGrpSpPr>
          <p:grpSpPr>
            <a:xfrm>
              <a:off x="3966616" y="3624175"/>
              <a:ext cx="2826953" cy="300082"/>
              <a:chOff x="4717504" y="4894914"/>
              <a:chExt cx="3769271" cy="400108"/>
            </a:xfrm>
          </p:grpSpPr>
          <p:cxnSp>
            <p:nvCxnSpPr>
              <p:cNvPr id="211" name="Straight Arrow Connector 210">
                <a:extLst>
                  <a:ext uri="{FF2B5EF4-FFF2-40B4-BE49-F238E27FC236}">
                    <a16:creationId xmlns:a16="http://schemas.microsoft.com/office/drawing/2014/main" id="{0023A794-900D-430C-A601-A9A83E821862}"/>
                  </a:ext>
                </a:extLst>
              </p:cNvPr>
              <p:cNvCxnSpPr>
                <a:cxnSpLocks/>
              </p:cNvCxnSpPr>
              <p:nvPr/>
            </p:nvCxnSpPr>
            <p:spPr>
              <a:xfrm>
                <a:off x="7245921" y="5086287"/>
                <a:ext cx="12408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368D8007-A18A-4CBA-84BA-60A0E3B141A4}"/>
                  </a:ext>
                </a:extLst>
              </p:cNvPr>
              <p:cNvCxnSpPr>
                <a:cxnSpLocks/>
              </p:cNvCxnSpPr>
              <p:nvPr/>
            </p:nvCxnSpPr>
            <p:spPr>
              <a:xfrm flipH="1">
                <a:off x="4717504" y="5086287"/>
                <a:ext cx="1205119" cy="1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EFCC572F-9F1B-45CE-A3F7-94242D26343E}"/>
                  </a:ext>
                </a:extLst>
              </p:cNvPr>
              <p:cNvSpPr txBox="1"/>
              <p:nvPr/>
            </p:nvSpPr>
            <p:spPr>
              <a:xfrm>
                <a:off x="5977883" y="4894914"/>
                <a:ext cx="139932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i+1</a:t>
                </a:r>
              </a:p>
            </p:txBody>
          </p:sp>
        </p:grpSp>
      </p:grpSp>
      <p:sp>
        <p:nvSpPr>
          <p:cNvPr id="214" name="Rounded Rectangle 8">
            <a:extLst>
              <a:ext uri="{FF2B5EF4-FFF2-40B4-BE49-F238E27FC236}">
                <a16:creationId xmlns:a16="http://schemas.microsoft.com/office/drawing/2014/main" id="{E2238582-1246-43AA-9F98-B56E95CC5F80}"/>
              </a:ext>
            </a:extLst>
          </p:cNvPr>
          <p:cNvSpPr/>
          <p:nvPr/>
        </p:nvSpPr>
        <p:spPr bwMode="auto">
          <a:xfrm>
            <a:off x="2381287" y="2048643"/>
            <a:ext cx="334642" cy="310655"/>
          </a:xfrm>
          <a:prstGeom prst="roundRect">
            <a:avLst/>
          </a:prstGeom>
          <a:noFill/>
          <a:ln w="2857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17" name="TextBox 216">
            <a:extLst>
              <a:ext uri="{FF2B5EF4-FFF2-40B4-BE49-F238E27FC236}">
                <a16:creationId xmlns:a16="http://schemas.microsoft.com/office/drawing/2014/main" id="{AD25C4A0-289C-4007-A2DA-7EB39CF050EC}"/>
              </a:ext>
            </a:extLst>
          </p:cNvPr>
          <p:cNvSpPr txBox="1"/>
          <p:nvPr/>
        </p:nvSpPr>
        <p:spPr>
          <a:xfrm>
            <a:off x="838200" y="4865302"/>
            <a:ext cx="687845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Shift tokens of unpicked balloons to previous segment</a:t>
            </a:r>
          </a:p>
        </p:txBody>
      </p:sp>
      <p:sp>
        <p:nvSpPr>
          <p:cNvPr id="220" name="TextBox 219">
            <a:extLst>
              <a:ext uri="{FF2B5EF4-FFF2-40B4-BE49-F238E27FC236}">
                <a16:creationId xmlns:a16="http://schemas.microsoft.com/office/drawing/2014/main" id="{1BD061A5-937D-4A7E-84DF-6FFF8CEFF9A1}"/>
              </a:ext>
            </a:extLst>
          </p:cNvPr>
          <p:cNvSpPr txBox="1"/>
          <p:nvPr/>
        </p:nvSpPr>
        <p:spPr>
          <a:xfrm>
            <a:off x="945061" y="5308462"/>
            <a:ext cx="687845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Token shifting from segment i+1 to segment </a:t>
            </a:r>
            <a:r>
              <a:rPr kumimoji="0" lang="en-IN" sz="2400" dirty="0" err="1">
                <a:solidFill>
                  <a:prstClr val="black"/>
                </a:solidFill>
                <a:latin typeface="Calibri" panose="020F0502020204030204"/>
              </a:rPr>
              <a:t>i</a:t>
            </a:r>
            <a:endParaRPr kumimoji="0" lang="en-IN" sz="2400" dirty="0">
              <a:solidFill>
                <a:prstClr val="black"/>
              </a:solidFill>
              <a:latin typeface="Calibri" panose="020F0502020204030204"/>
            </a:endParaRPr>
          </a:p>
        </p:txBody>
      </p:sp>
      <p:sp>
        <p:nvSpPr>
          <p:cNvPr id="221" name="TextBox 220">
            <a:extLst>
              <a:ext uri="{FF2B5EF4-FFF2-40B4-BE49-F238E27FC236}">
                <a16:creationId xmlns:a16="http://schemas.microsoft.com/office/drawing/2014/main" id="{89C491E4-75DA-469C-AF51-2C12C812980F}"/>
              </a:ext>
            </a:extLst>
          </p:cNvPr>
          <p:cNvSpPr txBox="1"/>
          <p:nvPr/>
        </p:nvSpPr>
        <p:spPr>
          <a:xfrm>
            <a:off x="2180983" y="3977597"/>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Pick one balloon per </a:t>
            </a:r>
            <a:r>
              <a:rPr kumimoji="0" lang="en-IN" sz="2400" dirty="0" err="1">
                <a:solidFill>
                  <a:prstClr val="black"/>
                </a:solidFill>
                <a:latin typeface="Calibri" panose="020F0502020204030204"/>
              </a:rPr>
              <a:t>color</a:t>
            </a:r>
            <a:endParaRPr kumimoji="0" lang="en-IN" sz="2400" dirty="0">
              <a:solidFill>
                <a:prstClr val="black"/>
              </a:solidFill>
              <a:latin typeface="Calibri" panose="020F0502020204030204"/>
            </a:endParaRPr>
          </a:p>
        </p:txBody>
      </p:sp>
      <p:sp>
        <p:nvSpPr>
          <p:cNvPr id="222" name="TextBox 221">
            <a:extLst>
              <a:ext uri="{FF2B5EF4-FFF2-40B4-BE49-F238E27FC236}">
                <a16:creationId xmlns:a16="http://schemas.microsoft.com/office/drawing/2014/main" id="{8E622369-0B1B-4626-9FC4-A526D9641203}"/>
              </a:ext>
            </a:extLst>
          </p:cNvPr>
          <p:cNvSpPr txBox="1"/>
          <p:nvPr/>
        </p:nvSpPr>
        <p:spPr>
          <a:xfrm>
            <a:off x="771814" y="5815848"/>
            <a:ext cx="734701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Token shifting is possible because of </a:t>
            </a:r>
            <a:r>
              <a:rPr kumimoji="0" lang="en-IN" sz="2400" dirty="0" err="1">
                <a:solidFill>
                  <a:srgbClr val="FF0000"/>
                </a:solidFill>
                <a:latin typeface="Calibri" panose="020F0502020204030204"/>
              </a:rPr>
              <a:t>semilinearity</a:t>
            </a:r>
            <a:endParaRPr kumimoji="0" lang="en-IN" sz="2400" dirty="0">
              <a:solidFill>
                <a:prstClr val="black"/>
              </a:solidFill>
              <a:latin typeface="Calibri" panose="020F0502020204030204"/>
            </a:endParaRPr>
          </a:p>
        </p:txBody>
      </p:sp>
      <p:grpSp>
        <p:nvGrpSpPr>
          <p:cNvPr id="223" name="Group 222">
            <a:extLst>
              <a:ext uri="{FF2B5EF4-FFF2-40B4-BE49-F238E27FC236}">
                <a16:creationId xmlns:a16="http://schemas.microsoft.com/office/drawing/2014/main" id="{B8E0D0C1-50E1-4A8D-A70C-5243F92DF89C}"/>
              </a:ext>
            </a:extLst>
          </p:cNvPr>
          <p:cNvGrpSpPr/>
          <p:nvPr/>
        </p:nvGrpSpPr>
        <p:grpSpPr>
          <a:xfrm>
            <a:off x="3106168" y="2040111"/>
            <a:ext cx="833598" cy="862168"/>
            <a:chOff x="3020253" y="2552757"/>
            <a:chExt cx="833598" cy="862168"/>
          </a:xfrm>
        </p:grpSpPr>
        <p:sp>
          <p:nvSpPr>
            <p:cNvPr id="224" name="Rounded Rectangle 8">
              <a:extLst>
                <a:ext uri="{FF2B5EF4-FFF2-40B4-BE49-F238E27FC236}">
                  <a16:creationId xmlns:a16="http://schemas.microsoft.com/office/drawing/2014/main" id="{BF12CFF9-AACB-4F1D-822F-216FCD8C0E2C}"/>
                </a:ext>
              </a:extLst>
            </p:cNvPr>
            <p:cNvSpPr/>
            <p:nvPr/>
          </p:nvSpPr>
          <p:spPr bwMode="auto">
            <a:xfrm>
              <a:off x="3020253" y="2552757"/>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25" name="Rounded Rectangle 8">
              <a:extLst>
                <a:ext uri="{FF2B5EF4-FFF2-40B4-BE49-F238E27FC236}">
                  <a16:creationId xmlns:a16="http://schemas.microsoft.com/office/drawing/2014/main" id="{C204089E-F1EE-4FC0-99DF-27A3C9A54425}"/>
                </a:ext>
              </a:extLst>
            </p:cNvPr>
            <p:cNvSpPr/>
            <p:nvPr/>
          </p:nvSpPr>
          <p:spPr bwMode="auto">
            <a:xfrm>
              <a:off x="3519209" y="3104270"/>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226" name="Group 225">
            <a:extLst>
              <a:ext uri="{FF2B5EF4-FFF2-40B4-BE49-F238E27FC236}">
                <a16:creationId xmlns:a16="http://schemas.microsoft.com/office/drawing/2014/main" id="{407A9F2E-EECA-4911-B0BE-549600F78FB9}"/>
              </a:ext>
            </a:extLst>
          </p:cNvPr>
          <p:cNvGrpSpPr/>
          <p:nvPr/>
        </p:nvGrpSpPr>
        <p:grpSpPr>
          <a:xfrm>
            <a:off x="1754548" y="2029878"/>
            <a:ext cx="588345" cy="889033"/>
            <a:chOff x="1666065" y="2536699"/>
            <a:chExt cx="588345" cy="889033"/>
          </a:xfrm>
        </p:grpSpPr>
        <p:sp>
          <p:nvSpPr>
            <p:cNvPr id="227" name="Rounded Rectangle 8">
              <a:extLst>
                <a:ext uri="{FF2B5EF4-FFF2-40B4-BE49-F238E27FC236}">
                  <a16:creationId xmlns:a16="http://schemas.microsoft.com/office/drawing/2014/main" id="{E3C65962-B2C1-4767-B2EA-052DB57E2630}"/>
                </a:ext>
              </a:extLst>
            </p:cNvPr>
            <p:cNvSpPr/>
            <p:nvPr/>
          </p:nvSpPr>
          <p:spPr bwMode="auto">
            <a:xfrm>
              <a:off x="1919768" y="3115077"/>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28" name="Rounded Rectangle 8">
              <a:extLst>
                <a:ext uri="{FF2B5EF4-FFF2-40B4-BE49-F238E27FC236}">
                  <a16:creationId xmlns:a16="http://schemas.microsoft.com/office/drawing/2014/main" id="{866C3CF3-F301-421A-9836-927F4A41D493}"/>
                </a:ext>
              </a:extLst>
            </p:cNvPr>
            <p:cNvSpPr/>
            <p:nvPr/>
          </p:nvSpPr>
          <p:spPr bwMode="auto">
            <a:xfrm>
              <a:off x="1666065" y="2536699"/>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229" name="Group 228">
            <a:extLst>
              <a:ext uri="{FF2B5EF4-FFF2-40B4-BE49-F238E27FC236}">
                <a16:creationId xmlns:a16="http://schemas.microsoft.com/office/drawing/2014/main" id="{FAF9F6D5-8325-45B3-82D6-060EF1A69E1B}"/>
              </a:ext>
            </a:extLst>
          </p:cNvPr>
          <p:cNvGrpSpPr/>
          <p:nvPr/>
        </p:nvGrpSpPr>
        <p:grpSpPr>
          <a:xfrm>
            <a:off x="4287446" y="2085013"/>
            <a:ext cx="2513867" cy="884243"/>
            <a:chOff x="4287446" y="2085013"/>
            <a:chExt cx="2513867" cy="884243"/>
          </a:xfrm>
        </p:grpSpPr>
        <p:grpSp>
          <p:nvGrpSpPr>
            <p:cNvPr id="230" name="Group 229">
              <a:extLst>
                <a:ext uri="{FF2B5EF4-FFF2-40B4-BE49-F238E27FC236}">
                  <a16:creationId xmlns:a16="http://schemas.microsoft.com/office/drawing/2014/main" id="{207210A5-9EC1-4548-8B4A-B5761789B400}"/>
                </a:ext>
              </a:extLst>
            </p:cNvPr>
            <p:cNvGrpSpPr/>
            <p:nvPr/>
          </p:nvGrpSpPr>
          <p:grpSpPr>
            <a:xfrm>
              <a:off x="4287446" y="2085013"/>
              <a:ext cx="909118" cy="820901"/>
              <a:chOff x="4287446" y="2085013"/>
              <a:chExt cx="909118" cy="820901"/>
            </a:xfrm>
          </p:grpSpPr>
          <p:sp>
            <p:nvSpPr>
              <p:cNvPr id="234" name="Rounded Rectangle 8">
                <a:extLst>
                  <a:ext uri="{FF2B5EF4-FFF2-40B4-BE49-F238E27FC236}">
                    <a16:creationId xmlns:a16="http://schemas.microsoft.com/office/drawing/2014/main" id="{4AD3E45C-756A-4CB7-9CFD-E15E659A2334}"/>
                  </a:ext>
                </a:extLst>
              </p:cNvPr>
              <p:cNvSpPr/>
              <p:nvPr/>
            </p:nvSpPr>
            <p:spPr bwMode="auto">
              <a:xfrm>
                <a:off x="4861922" y="2595259"/>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35" name="Rounded Rectangle 8">
                <a:extLst>
                  <a:ext uri="{FF2B5EF4-FFF2-40B4-BE49-F238E27FC236}">
                    <a16:creationId xmlns:a16="http://schemas.microsoft.com/office/drawing/2014/main" id="{9ABD7563-EBC4-459C-96D2-B1BFA7331C9F}"/>
                  </a:ext>
                </a:extLst>
              </p:cNvPr>
              <p:cNvSpPr/>
              <p:nvPr/>
            </p:nvSpPr>
            <p:spPr bwMode="auto">
              <a:xfrm>
                <a:off x="4287446" y="2085013"/>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nvGrpSpPr>
            <p:cNvPr id="231" name="Group 230">
              <a:extLst>
                <a:ext uri="{FF2B5EF4-FFF2-40B4-BE49-F238E27FC236}">
                  <a16:creationId xmlns:a16="http://schemas.microsoft.com/office/drawing/2014/main" id="{65CFF200-A9EE-410C-902C-2B4C62B8E95F}"/>
                </a:ext>
              </a:extLst>
            </p:cNvPr>
            <p:cNvGrpSpPr/>
            <p:nvPr/>
          </p:nvGrpSpPr>
          <p:grpSpPr>
            <a:xfrm>
              <a:off x="5832349" y="2643378"/>
              <a:ext cx="968964" cy="325878"/>
              <a:chOff x="5832349" y="2643378"/>
              <a:chExt cx="968964" cy="325878"/>
            </a:xfrm>
          </p:grpSpPr>
          <p:sp>
            <p:nvSpPr>
              <p:cNvPr id="232" name="Rounded Rectangle 8">
                <a:extLst>
                  <a:ext uri="{FF2B5EF4-FFF2-40B4-BE49-F238E27FC236}">
                    <a16:creationId xmlns:a16="http://schemas.microsoft.com/office/drawing/2014/main" id="{F5C400BD-CDE9-481D-9590-C025AEC9BA35}"/>
                  </a:ext>
                </a:extLst>
              </p:cNvPr>
              <p:cNvSpPr/>
              <p:nvPr/>
            </p:nvSpPr>
            <p:spPr bwMode="auto">
              <a:xfrm>
                <a:off x="5832349" y="2658601"/>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33" name="Rounded Rectangle 8">
                <a:extLst>
                  <a:ext uri="{FF2B5EF4-FFF2-40B4-BE49-F238E27FC236}">
                    <a16:creationId xmlns:a16="http://schemas.microsoft.com/office/drawing/2014/main" id="{B0EC3D92-FEA8-4706-A76D-8F092804D520}"/>
                  </a:ext>
                </a:extLst>
              </p:cNvPr>
              <p:cNvSpPr/>
              <p:nvPr/>
            </p:nvSpPr>
            <p:spPr bwMode="auto">
              <a:xfrm>
                <a:off x="6466671" y="2643378"/>
                <a:ext cx="334642" cy="310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grpSp>
      </p:grpSp>
      <p:sp>
        <p:nvSpPr>
          <p:cNvPr id="215" name="Rounded Rectangle 8">
            <a:extLst>
              <a:ext uri="{FF2B5EF4-FFF2-40B4-BE49-F238E27FC236}">
                <a16:creationId xmlns:a16="http://schemas.microsoft.com/office/drawing/2014/main" id="{A1DCC2A4-04FB-4358-8A7E-6191A3537736}"/>
              </a:ext>
            </a:extLst>
          </p:cNvPr>
          <p:cNvSpPr/>
          <p:nvPr/>
        </p:nvSpPr>
        <p:spPr bwMode="auto">
          <a:xfrm>
            <a:off x="5261350" y="2022987"/>
            <a:ext cx="334642" cy="310655"/>
          </a:xfrm>
          <a:prstGeom prst="roundRect">
            <a:avLst/>
          </a:prstGeom>
          <a:noFill/>
          <a:ln w="2857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
        <p:nvSpPr>
          <p:cNvPr id="216" name="Rounded Rectangle 8">
            <a:extLst>
              <a:ext uri="{FF2B5EF4-FFF2-40B4-BE49-F238E27FC236}">
                <a16:creationId xmlns:a16="http://schemas.microsoft.com/office/drawing/2014/main" id="{EBCD61F6-5989-4116-9D5F-C004E4AD67A4}"/>
              </a:ext>
            </a:extLst>
          </p:cNvPr>
          <p:cNvSpPr/>
          <p:nvPr/>
        </p:nvSpPr>
        <p:spPr bwMode="auto">
          <a:xfrm>
            <a:off x="6184858" y="2080683"/>
            <a:ext cx="334642" cy="310655"/>
          </a:xfrm>
          <a:prstGeom prst="roundRect">
            <a:avLst/>
          </a:prstGeom>
          <a:noFill/>
          <a:ln w="2857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urier New" pitchFamily="49" charset="0"/>
            </a:endParaRPr>
          </a:p>
        </p:txBody>
      </p:sp>
    </p:spTree>
    <p:extLst>
      <p:ext uri="{BB962C8B-B14F-4D97-AF65-F5344CB8AC3E}">
        <p14:creationId xmlns:p14="http://schemas.microsoft.com/office/powerpoint/2010/main" val="38218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500"/>
                                        <p:tgtEl>
                                          <p:spTgt spid="217"/>
                                        </p:tgtEl>
                                      </p:cBhvr>
                                    </p:animEffect>
                                  </p:childTnLst>
                                </p:cTn>
                              </p:par>
                            </p:childTnLst>
                          </p:cTn>
                        </p:par>
                        <p:par>
                          <p:cTn id="13" fill="hold">
                            <p:stCondLst>
                              <p:cond delay="500"/>
                            </p:stCondLst>
                            <p:childTnLst>
                              <p:par>
                                <p:cTn id="14" presetID="2" presetClass="exit" presetSubtype="8" fill="hold" grpId="0" nodeType="afterEffect">
                                  <p:stCondLst>
                                    <p:cond delay="0"/>
                                  </p:stCondLst>
                                  <p:childTnLst>
                                    <p:anim calcmode="lin" valueType="num">
                                      <p:cBhvr additive="base">
                                        <p:cTn id="15" dur="500"/>
                                        <p:tgtEl>
                                          <p:spTgt spid="579"/>
                                        </p:tgtEl>
                                        <p:attrNameLst>
                                          <p:attrName>ppt_x</p:attrName>
                                        </p:attrNameLst>
                                      </p:cBhvr>
                                      <p:tavLst>
                                        <p:tav tm="0">
                                          <p:val>
                                            <p:strVal val="ppt_x"/>
                                          </p:val>
                                        </p:tav>
                                        <p:tav tm="100000">
                                          <p:val>
                                            <p:strVal val="0-ppt_w/2"/>
                                          </p:val>
                                        </p:tav>
                                      </p:tavLst>
                                    </p:anim>
                                    <p:anim calcmode="lin" valueType="num">
                                      <p:cBhvr additive="base">
                                        <p:cTn id="16" dur="500"/>
                                        <p:tgtEl>
                                          <p:spTgt spid="579"/>
                                        </p:tgtEl>
                                        <p:attrNameLst>
                                          <p:attrName>ppt_y</p:attrName>
                                        </p:attrNameLst>
                                      </p:cBhvr>
                                      <p:tavLst>
                                        <p:tav tm="0">
                                          <p:val>
                                            <p:strVal val="ppt_y"/>
                                          </p:val>
                                        </p:tav>
                                        <p:tav tm="100000">
                                          <p:val>
                                            <p:strVal val="ppt_y"/>
                                          </p:val>
                                        </p:tav>
                                      </p:tavLst>
                                    </p:anim>
                                    <p:set>
                                      <p:cBhvr>
                                        <p:cTn id="17" dur="1" fill="hold">
                                          <p:stCondLst>
                                            <p:cond delay="499"/>
                                          </p:stCondLst>
                                        </p:cTn>
                                        <p:tgtEl>
                                          <p:spTgt spid="579"/>
                                        </p:tgtEl>
                                        <p:attrNameLst>
                                          <p:attrName>style.visibility</p:attrName>
                                        </p:attrNameLst>
                                      </p:cBhvr>
                                      <p:to>
                                        <p:strVal val="hidden"/>
                                      </p:to>
                                    </p:set>
                                  </p:childTnLst>
                                </p:cTn>
                              </p:par>
                              <p:par>
                                <p:cTn id="18" presetID="2" presetClass="exit" presetSubtype="8" fill="hold" grpId="0" nodeType="withEffect">
                                  <p:stCondLst>
                                    <p:cond delay="0"/>
                                  </p:stCondLst>
                                  <p:childTnLst>
                                    <p:anim calcmode="lin" valueType="num">
                                      <p:cBhvr additive="base">
                                        <p:cTn id="19" dur="500"/>
                                        <p:tgtEl>
                                          <p:spTgt spid="580"/>
                                        </p:tgtEl>
                                        <p:attrNameLst>
                                          <p:attrName>ppt_x</p:attrName>
                                        </p:attrNameLst>
                                      </p:cBhvr>
                                      <p:tavLst>
                                        <p:tav tm="0">
                                          <p:val>
                                            <p:strVal val="ppt_x"/>
                                          </p:val>
                                        </p:tav>
                                        <p:tav tm="100000">
                                          <p:val>
                                            <p:strVal val="0-ppt_w/2"/>
                                          </p:val>
                                        </p:tav>
                                      </p:tavLst>
                                    </p:anim>
                                    <p:anim calcmode="lin" valueType="num">
                                      <p:cBhvr additive="base">
                                        <p:cTn id="20" dur="500"/>
                                        <p:tgtEl>
                                          <p:spTgt spid="580"/>
                                        </p:tgtEl>
                                        <p:attrNameLst>
                                          <p:attrName>ppt_y</p:attrName>
                                        </p:attrNameLst>
                                      </p:cBhvr>
                                      <p:tavLst>
                                        <p:tav tm="0">
                                          <p:val>
                                            <p:strVal val="ppt_y"/>
                                          </p:val>
                                        </p:tav>
                                        <p:tav tm="100000">
                                          <p:val>
                                            <p:strVal val="ppt_y"/>
                                          </p:val>
                                        </p:tav>
                                      </p:tavLst>
                                    </p:anim>
                                    <p:set>
                                      <p:cBhvr>
                                        <p:cTn id="21" dur="1" fill="hold">
                                          <p:stCondLst>
                                            <p:cond delay="499"/>
                                          </p:stCondLst>
                                        </p:cTn>
                                        <p:tgtEl>
                                          <p:spTgt spid="58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5"/>
                                        </p:tgtEl>
                                        <p:attrNameLst>
                                          <p:attrName>style.visibility</p:attrName>
                                        </p:attrNameLst>
                                      </p:cBhvr>
                                      <p:to>
                                        <p:strVal val="visible"/>
                                      </p:to>
                                    </p:set>
                                    <p:animEffect transition="in" filter="fade">
                                      <p:cBhvr>
                                        <p:cTn id="26" dur="500"/>
                                        <p:tgtEl>
                                          <p:spTgt spid="2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6"/>
                                        </p:tgtEl>
                                        <p:attrNameLst>
                                          <p:attrName>style.visibility</p:attrName>
                                        </p:attrNameLst>
                                      </p:cBhvr>
                                      <p:to>
                                        <p:strVal val="visible"/>
                                      </p:to>
                                    </p:set>
                                    <p:animEffect transition="in" filter="fade">
                                      <p:cBhvr>
                                        <p:cTn id="29" dur="500"/>
                                        <p:tgtEl>
                                          <p:spTgt spid="2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par>
                          <p:cTn id="35" fill="hold">
                            <p:stCondLst>
                              <p:cond delay="500"/>
                            </p:stCondLst>
                            <p:childTnLst>
                              <p:par>
                                <p:cTn id="36" presetID="0" presetClass="path" presetSubtype="0" accel="50000" decel="50000" fill="hold" grpId="0" nodeType="afterEffect">
                                  <p:stCondLst>
                                    <p:cond delay="0"/>
                                  </p:stCondLst>
                                  <p:childTnLst>
                                    <p:animMotion origin="layout" path="M -0.00053 -0.00023 L -0.38594 0.01134 " pathEditMode="relative" ptsTypes="AA">
                                      <p:cBhvr>
                                        <p:cTn id="37" dur="2000" fill="hold"/>
                                        <p:tgtEl>
                                          <p:spTgt spid="625"/>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0.00035 -0.00069 L -0.38959 0.01088 " pathEditMode="relative" ptsTypes="AA">
                                      <p:cBhvr>
                                        <p:cTn id="39" dur="2000" fill="hold"/>
                                        <p:tgtEl>
                                          <p:spTgt spid="626"/>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0.00018 0.00023 L -0.45712 0.08542 " pathEditMode="relative" ptsTypes="AA">
                                      <p:cBhvr>
                                        <p:cTn id="41" dur="2000" fill="hold"/>
                                        <p:tgtEl>
                                          <p:spTgt spid="628"/>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2.77778E-6 -0.00023 L -0.46007 0.08634 " pathEditMode="relative" ptsTypes="AA">
                                      <p:cBhvr>
                                        <p:cTn id="43" dur="2000" fill="hold"/>
                                        <p:tgtEl>
                                          <p:spTgt spid="629"/>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2"/>
                                        </p:tgtEl>
                                        <p:attrNameLst>
                                          <p:attrName>style.visibility</p:attrName>
                                        </p:attrNameLst>
                                      </p:cBhvr>
                                      <p:to>
                                        <p:strVal val="visible"/>
                                      </p:to>
                                    </p:set>
                                    <p:animEffect transition="in" filter="fade">
                                      <p:cBhvr>
                                        <p:cTn id="48"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animBg="1"/>
      <p:bldP spid="580" grpId="0" animBg="1"/>
      <p:bldP spid="625" grpId="0" animBg="1"/>
      <p:bldP spid="626" grpId="0" animBg="1"/>
      <p:bldP spid="628" grpId="0" animBg="1"/>
      <p:bldP spid="629" grpId="0" animBg="1"/>
      <p:bldP spid="214" grpId="0" animBg="1"/>
      <p:bldP spid="217" grpId="0"/>
      <p:bldP spid="220" grpId="0"/>
      <p:bldP spid="222" grpId="0"/>
      <p:bldP spid="215" grpId="0" animBg="1"/>
      <p:bldP spid="2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2BD93F-E519-4CE6-BBEF-B52765B6682E}"/>
              </a:ext>
            </a:extLst>
          </p:cNvPr>
          <p:cNvSpPr>
            <a:spLocks noGrp="1"/>
          </p:cNvSpPr>
          <p:nvPr>
            <p:ph type="title"/>
          </p:nvPr>
        </p:nvSpPr>
        <p:spPr>
          <a:xfrm>
            <a:off x="628650" y="365126"/>
            <a:ext cx="7886700" cy="632229"/>
          </a:xfrm>
        </p:spPr>
        <p:txBody>
          <a:bodyPr/>
          <a:lstStyle/>
          <a:p>
            <a:r>
              <a:rPr lang="en-IN" dirty="0">
                <a:latin typeface="+mn-lt"/>
              </a:rPr>
              <a:t>Validity of New Run</a:t>
            </a:r>
          </a:p>
        </p:txBody>
      </p:sp>
      <p:pic>
        <p:nvPicPr>
          <p:cNvPr id="6" name="Picture 5">
            <a:extLst>
              <a:ext uri="{FF2B5EF4-FFF2-40B4-BE49-F238E27FC236}">
                <a16:creationId xmlns:a16="http://schemas.microsoft.com/office/drawing/2014/main" id="{EAD200B9-0FBD-4234-89B4-0F751A12ECDF}"/>
              </a:ext>
            </a:extLst>
          </p:cNvPr>
          <p:cNvPicPr>
            <a:picLocks noChangeAspect="1"/>
          </p:cNvPicPr>
          <p:nvPr/>
        </p:nvPicPr>
        <p:blipFill>
          <a:blip r:embed="rId3"/>
          <a:stretch>
            <a:fillRect/>
          </a:stretch>
        </p:blipFill>
        <p:spPr>
          <a:xfrm>
            <a:off x="76200" y="1219200"/>
            <a:ext cx="4838219" cy="1676400"/>
          </a:xfrm>
          <a:prstGeom prst="rect">
            <a:avLst/>
          </a:prstGeom>
        </p:spPr>
      </p:pic>
      <p:pic>
        <p:nvPicPr>
          <p:cNvPr id="8" name="Picture 7">
            <a:extLst>
              <a:ext uri="{FF2B5EF4-FFF2-40B4-BE49-F238E27FC236}">
                <a16:creationId xmlns:a16="http://schemas.microsoft.com/office/drawing/2014/main" id="{9F84B8E9-E3D4-48F7-89BA-AE9F748872B1}"/>
              </a:ext>
            </a:extLst>
          </p:cNvPr>
          <p:cNvPicPr>
            <a:picLocks noChangeAspect="1"/>
          </p:cNvPicPr>
          <p:nvPr/>
        </p:nvPicPr>
        <p:blipFill>
          <a:blip r:embed="rId4"/>
          <a:stretch>
            <a:fillRect/>
          </a:stretch>
        </p:blipFill>
        <p:spPr>
          <a:xfrm>
            <a:off x="123276" y="3733800"/>
            <a:ext cx="4744065" cy="1905000"/>
          </a:xfrm>
          <a:prstGeom prst="rect">
            <a:avLst/>
          </a:prstGeom>
        </p:spPr>
      </p:pic>
      <p:sp>
        <p:nvSpPr>
          <p:cNvPr id="9" name="Title 1">
            <a:extLst>
              <a:ext uri="{FF2B5EF4-FFF2-40B4-BE49-F238E27FC236}">
                <a16:creationId xmlns:a16="http://schemas.microsoft.com/office/drawing/2014/main" id="{9270560E-98E3-44C9-B497-D55531957B10}"/>
              </a:ext>
            </a:extLst>
          </p:cNvPr>
          <p:cNvSpPr txBox="1">
            <a:spLocks/>
          </p:cNvSpPr>
          <p:nvPr/>
        </p:nvSpPr>
        <p:spPr>
          <a:xfrm>
            <a:off x="1524000" y="2682470"/>
            <a:ext cx="1905000" cy="6322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kumimoji="0" lang="en-IN" sz="2400" dirty="0">
                <a:latin typeface="+mn-lt"/>
              </a:rPr>
              <a:t>Original Run</a:t>
            </a:r>
          </a:p>
        </p:txBody>
      </p:sp>
      <p:sp>
        <p:nvSpPr>
          <p:cNvPr id="10" name="Title 1">
            <a:extLst>
              <a:ext uri="{FF2B5EF4-FFF2-40B4-BE49-F238E27FC236}">
                <a16:creationId xmlns:a16="http://schemas.microsoft.com/office/drawing/2014/main" id="{C917B30B-C474-4BA7-ABD2-23F9FD530C9A}"/>
              </a:ext>
            </a:extLst>
          </p:cNvPr>
          <p:cNvSpPr txBox="1">
            <a:spLocks/>
          </p:cNvSpPr>
          <p:nvPr/>
        </p:nvSpPr>
        <p:spPr>
          <a:xfrm>
            <a:off x="1528233" y="5643032"/>
            <a:ext cx="1905000" cy="63222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kumimoji="0" lang="en-IN" sz="2400" dirty="0">
                <a:latin typeface="+mn-lt"/>
              </a:rPr>
              <a:t>New Run</a:t>
            </a:r>
          </a:p>
        </p:txBody>
      </p:sp>
      <p:cxnSp>
        <p:nvCxnSpPr>
          <p:cNvPr id="12" name="Straight Arrow Connector 11">
            <a:extLst>
              <a:ext uri="{FF2B5EF4-FFF2-40B4-BE49-F238E27FC236}">
                <a16:creationId xmlns:a16="http://schemas.microsoft.com/office/drawing/2014/main" id="{B4968A05-50CB-4327-A29A-6B6F36FB666F}"/>
              </a:ext>
            </a:extLst>
          </p:cNvPr>
          <p:cNvCxnSpPr>
            <a:cxnSpLocks/>
            <a:stCxn id="13" idx="1"/>
          </p:cNvCxnSpPr>
          <p:nvPr/>
        </p:nvCxnSpPr>
        <p:spPr>
          <a:xfrm flipH="1">
            <a:off x="3657600" y="1113107"/>
            <a:ext cx="2057402" cy="109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929CEC-E8B8-46D8-9109-CE1D033BB575}"/>
              </a:ext>
            </a:extLst>
          </p:cNvPr>
          <p:cNvSpPr txBox="1"/>
          <p:nvPr/>
        </p:nvSpPr>
        <p:spPr>
          <a:xfrm>
            <a:off x="5715002" y="759164"/>
            <a:ext cx="2713472" cy="707886"/>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Tokens transferred in</a:t>
            </a:r>
          </a:p>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segment i+1 …</a:t>
            </a:r>
          </a:p>
        </p:txBody>
      </p:sp>
      <p:sp>
        <p:nvSpPr>
          <p:cNvPr id="18" name="TextBox 17">
            <a:extLst>
              <a:ext uri="{FF2B5EF4-FFF2-40B4-BE49-F238E27FC236}">
                <a16:creationId xmlns:a16="http://schemas.microsoft.com/office/drawing/2014/main" id="{9819149F-A07B-4777-8B07-D09951119164}"/>
              </a:ext>
            </a:extLst>
          </p:cNvPr>
          <p:cNvSpPr txBox="1"/>
          <p:nvPr/>
        </p:nvSpPr>
        <p:spPr>
          <a:xfrm>
            <a:off x="5715002" y="1667640"/>
            <a:ext cx="3034630" cy="707886"/>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Are already transferred in</a:t>
            </a:r>
          </a:p>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segment </a:t>
            </a:r>
            <a:r>
              <a:rPr kumimoji="0" lang="en-IN" dirty="0" err="1">
                <a:solidFill>
                  <a:prstClr val="black"/>
                </a:solidFill>
                <a:latin typeface="Calibri" panose="020F0502020204030204"/>
              </a:rPr>
              <a:t>i</a:t>
            </a:r>
            <a:endParaRPr kumimoji="0" lang="en-IN" dirty="0">
              <a:solidFill>
                <a:prstClr val="black"/>
              </a:solidFill>
              <a:latin typeface="Calibri" panose="020F0502020204030204"/>
            </a:endParaRPr>
          </a:p>
        </p:txBody>
      </p:sp>
      <p:cxnSp>
        <p:nvCxnSpPr>
          <p:cNvPr id="19" name="Straight Arrow Connector 18">
            <a:extLst>
              <a:ext uri="{FF2B5EF4-FFF2-40B4-BE49-F238E27FC236}">
                <a16:creationId xmlns:a16="http://schemas.microsoft.com/office/drawing/2014/main" id="{E8580DE3-EDD7-4605-AD68-8D30D2D69EA1}"/>
              </a:ext>
            </a:extLst>
          </p:cNvPr>
          <p:cNvCxnSpPr>
            <a:cxnSpLocks/>
            <a:stCxn id="18" idx="1"/>
          </p:cNvCxnSpPr>
          <p:nvPr/>
        </p:nvCxnSpPr>
        <p:spPr>
          <a:xfrm flipH="1">
            <a:off x="1066800" y="2021583"/>
            <a:ext cx="4648202" cy="2670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6F06524-C40F-45B2-9A69-62DC1462E8FC}"/>
              </a:ext>
            </a:extLst>
          </p:cNvPr>
          <p:cNvSpPr txBox="1"/>
          <p:nvPr/>
        </p:nvSpPr>
        <p:spPr>
          <a:xfrm>
            <a:off x="5385309" y="2662767"/>
            <a:ext cx="3762924"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prstClr val="black"/>
                </a:solidFill>
                <a:latin typeface="Calibri" panose="020F0502020204030204"/>
              </a:rPr>
              <a:t>For each j, configurations satisfy</a:t>
            </a:r>
          </a:p>
        </p:txBody>
      </p:sp>
      <p:sp>
        <p:nvSpPr>
          <p:cNvPr id="22" name="TextBox 21">
            <a:extLst>
              <a:ext uri="{FF2B5EF4-FFF2-40B4-BE49-F238E27FC236}">
                <a16:creationId xmlns:a16="http://schemas.microsoft.com/office/drawing/2014/main" id="{98B96E57-C399-4E05-BB4F-6F7B1B6D1652}"/>
              </a:ext>
            </a:extLst>
          </p:cNvPr>
          <p:cNvSpPr txBox="1"/>
          <p:nvPr/>
        </p:nvSpPr>
        <p:spPr>
          <a:xfrm>
            <a:off x="5738538" y="3020423"/>
            <a:ext cx="3762924"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err="1">
                <a:solidFill>
                  <a:prstClr val="black"/>
                </a:solidFill>
                <a:latin typeface="Calibri" panose="020F0502020204030204"/>
              </a:rPr>
              <a:t>c</a:t>
            </a:r>
            <a:r>
              <a:rPr kumimoji="0" lang="en-IN" baseline="-25000" dirty="0" err="1">
                <a:solidFill>
                  <a:prstClr val="black"/>
                </a:solidFill>
                <a:latin typeface="Calibri" panose="020F0502020204030204"/>
              </a:rPr>
              <a:t>j</a:t>
            </a:r>
            <a:r>
              <a:rPr kumimoji="0" lang="en-IN" dirty="0">
                <a:solidFill>
                  <a:prstClr val="black"/>
                </a:solidFill>
                <a:latin typeface="Calibri" panose="020F0502020204030204"/>
              </a:rPr>
              <a:t> (old) ≤ </a:t>
            </a:r>
            <a:r>
              <a:rPr kumimoji="0" lang="en-IN" dirty="0" err="1">
                <a:solidFill>
                  <a:prstClr val="black"/>
                </a:solidFill>
                <a:latin typeface="Calibri" panose="020F0502020204030204"/>
              </a:rPr>
              <a:t>c</a:t>
            </a:r>
            <a:r>
              <a:rPr kumimoji="0" lang="en-IN" baseline="-25000" dirty="0" err="1">
                <a:solidFill>
                  <a:prstClr val="black"/>
                </a:solidFill>
                <a:latin typeface="Calibri" panose="020F0502020204030204"/>
              </a:rPr>
              <a:t>j</a:t>
            </a:r>
            <a:r>
              <a:rPr kumimoji="0" lang="en-IN" dirty="0">
                <a:solidFill>
                  <a:prstClr val="black"/>
                </a:solidFill>
                <a:latin typeface="Calibri" panose="020F0502020204030204"/>
              </a:rPr>
              <a:t> (new) </a:t>
            </a:r>
          </a:p>
        </p:txBody>
      </p:sp>
      <p:sp>
        <p:nvSpPr>
          <p:cNvPr id="25" name="TextBox 24">
            <a:extLst>
              <a:ext uri="{FF2B5EF4-FFF2-40B4-BE49-F238E27FC236}">
                <a16:creationId xmlns:a16="http://schemas.microsoft.com/office/drawing/2014/main" id="{7CEC00E8-3E90-4468-B0CC-7C3706A3B741}"/>
              </a:ext>
            </a:extLst>
          </p:cNvPr>
          <p:cNvSpPr txBox="1"/>
          <p:nvPr/>
        </p:nvSpPr>
        <p:spPr>
          <a:xfrm>
            <a:off x="5281038" y="3795124"/>
            <a:ext cx="3762924"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solidFill>
                  <a:srgbClr val="FF0066"/>
                </a:solidFill>
                <a:latin typeface="Calibri" panose="020F0502020204030204"/>
              </a:rPr>
              <a:t>Monotonicity of VASS</a:t>
            </a:r>
          </a:p>
        </p:txBody>
      </p:sp>
      <p:sp>
        <p:nvSpPr>
          <p:cNvPr id="26" name="TextBox 25">
            <a:extLst>
              <a:ext uri="{FF2B5EF4-FFF2-40B4-BE49-F238E27FC236}">
                <a16:creationId xmlns:a16="http://schemas.microsoft.com/office/drawing/2014/main" id="{77C8DE2C-21BF-4DC8-9DF7-FBC4731CD8FD}"/>
              </a:ext>
            </a:extLst>
          </p:cNvPr>
          <p:cNvSpPr txBox="1"/>
          <p:nvPr/>
        </p:nvSpPr>
        <p:spPr>
          <a:xfrm>
            <a:off x="5281038" y="4435532"/>
            <a:ext cx="3762924"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latin typeface="Calibri" panose="020F0502020204030204"/>
              </a:rPr>
              <a:t>Any operation enabled at </a:t>
            </a:r>
            <a:r>
              <a:rPr kumimoji="0" lang="en-IN" dirty="0" err="1">
                <a:solidFill>
                  <a:prstClr val="black"/>
                </a:solidFill>
                <a:latin typeface="Calibri" panose="020F0502020204030204"/>
              </a:rPr>
              <a:t>c</a:t>
            </a:r>
            <a:r>
              <a:rPr kumimoji="0" lang="en-IN" baseline="-25000" dirty="0" err="1">
                <a:solidFill>
                  <a:prstClr val="black"/>
                </a:solidFill>
                <a:latin typeface="Calibri" panose="020F0502020204030204"/>
              </a:rPr>
              <a:t>j</a:t>
            </a:r>
            <a:r>
              <a:rPr kumimoji="0" lang="en-IN" dirty="0">
                <a:solidFill>
                  <a:prstClr val="black"/>
                </a:solidFill>
                <a:latin typeface="Calibri" panose="020F0502020204030204"/>
              </a:rPr>
              <a:t> (old) </a:t>
            </a:r>
            <a:endParaRPr kumimoji="0" lang="en-IN" dirty="0">
              <a:solidFill>
                <a:srgbClr val="FF0066"/>
              </a:solidFill>
              <a:latin typeface="Calibri" panose="020F0502020204030204"/>
            </a:endParaRPr>
          </a:p>
        </p:txBody>
      </p:sp>
      <p:sp>
        <p:nvSpPr>
          <p:cNvPr id="27" name="TextBox 26">
            <a:extLst>
              <a:ext uri="{FF2B5EF4-FFF2-40B4-BE49-F238E27FC236}">
                <a16:creationId xmlns:a16="http://schemas.microsoft.com/office/drawing/2014/main" id="{77B966E2-31B8-45C3-9A1F-6C90654B8D22}"/>
              </a:ext>
            </a:extLst>
          </p:cNvPr>
          <p:cNvSpPr txBox="1"/>
          <p:nvPr/>
        </p:nvSpPr>
        <p:spPr>
          <a:xfrm>
            <a:off x="5281038" y="4936257"/>
            <a:ext cx="3762924"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dirty="0">
                <a:latin typeface="Calibri" panose="020F0502020204030204"/>
              </a:rPr>
              <a:t>also enabled at </a:t>
            </a:r>
            <a:r>
              <a:rPr kumimoji="0" lang="en-IN" dirty="0" err="1">
                <a:solidFill>
                  <a:prstClr val="black"/>
                </a:solidFill>
                <a:latin typeface="Calibri" panose="020F0502020204030204"/>
              </a:rPr>
              <a:t>c</a:t>
            </a:r>
            <a:r>
              <a:rPr kumimoji="0" lang="en-IN" baseline="-25000" dirty="0" err="1">
                <a:solidFill>
                  <a:prstClr val="black"/>
                </a:solidFill>
                <a:latin typeface="Calibri" panose="020F0502020204030204"/>
              </a:rPr>
              <a:t>j</a:t>
            </a:r>
            <a:r>
              <a:rPr kumimoji="0" lang="en-IN" dirty="0">
                <a:solidFill>
                  <a:prstClr val="black"/>
                </a:solidFill>
                <a:latin typeface="Calibri" panose="020F0502020204030204"/>
              </a:rPr>
              <a:t> (new) </a:t>
            </a:r>
            <a:endParaRPr kumimoji="0" lang="en-IN" dirty="0">
              <a:solidFill>
                <a:srgbClr val="FF0066"/>
              </a:solidFill>
              <a:latin typeface="Calibri" panose="020F0502020204030204"/>
            </a:endParaRPr>
          </a:p>
        </p:txBody>
      </p:sp>
    </p:spTree>
    <p:extLst>
      <p:ext uri="{BB962C8B-B14F-4D97-AF65-F5344CB8AC3E}">
        <p14:creationId xmlns:p14="http://schemas.microsoft.com/office/powerpoint/2010/main" val="5365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8" grpId="0"/>
      <p:bldP spid="21" grpId="0"/>
      <p:bldP spid="22" grpId="0"/>
      <p:bldP spid="25" grpId="0"/>
      <p:bldP spid="26"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Straight Arrow Connector 145">
            <a:extLst>
              <a:ext uri="{FF2B5EF4-FFF2-40B4-BE49-F238E27FC236}">
                <a16:creationId xmlns:a16="http://schemas.microsoft.com/office/drawing/2014/main" id="{9B0C8B5C-54BF-47B2-9A80-3B776AB73151}"/>
              </a:ext>
            </a:extLst>
          </p:cNvPr>
          <p:cNvCxnSpPr>
            <a:cxnSpLocks/>
          </p:cNvCxnSpPr>
          <p:nvPr/>
        </p:nvCxnSpPr>
        <p:spPr>
          <a:xfrm>
            <a:off x="2065897" y="2213266"/>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138768" y="1565517"/>
            <a:ext cx="6009503" cy="183436"/>
          </a:xfrm>
          <a:prstGeom prst="rect">
            <a:avLst/>
          </a:prstGeom>
        </p:spPr>
      </p:pic>
      <p:sp>
        <p:nvSpPr>
          <p:cNvPr id="272" name="TextBox 271">
            <a:extLst>
              <a:ext uri="{FF2B5EF4-FFF2-40B4-BE49-F238E27FC236}">
                <a16:creationId xmlns:a16="http://schemas.microsoft.com/office/drawing/2014/main" id="{D48B9027-1FD1-4E05-BF1A-AD219C95AF74}"/>
              </a:ext>
            </a:extLst>
          </p:cNvPr>
          <p:cNvSpPr txBox="1"/>
          <p:nvPr/>
        </p:nvSpPr>
        <p:spPr>
          <a:xfrm>
            <a:off x="3550269" y="1245828"/>
            <a:ext cx="1954442" cy="36933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Infinite Suffix</a:t>
            </a:r>
          </a:p>
        </p:txBody>
      </p:sp>
      <p:grpSp>
        <p:nvGrpSpPr>
          <p:cNvPr id="21" name="Group 20">
            <a:extLst>
              <a:ext uri="{FF2B5EF4-FFF2-40B4-BE49-F238E27FC236}">
                <a16:creationId xmlns:a16="http://schemas.microsoft.com/office/drawing/2014/main" id="{59FA97A9-D0DD-4D70-9B1A-A04C5EE3CBF7}"/>
              </a:ext>
            </a:extLst>
          </p:cNvPr>
          <p:cNvGrpSpPr/>
          <p:nvPr/>
        </p:nvGrpSpPr>
        <p:grpSpPr>
          <a:xfrm>
            <a:off x="1361015" y="2213266"/>
            <a:ext cx="704477" cy="652596"/>
            <a:chOff x="1410690" y="3106015"/>
            <a:chExt cx="704477" cy="652596"/>
          </a:xfrm>
        </p:grpSpPr>
        <p:cxnSp>
          <p:nvCxnSpPr>
            <p:cNvPr id="112" name="Straight Arrow Connector 111">
              <a:extLst>
                <a:ext uri="{FF2B5EF4-FFF2-40B4-BE49-F238E27FC236}">
                  <a16:creationId xmlns:a16="http://schemas.microsoft.com/office/drawing/2014/main" id="{02B866C1-2C56-4293-8051-CBFA0ADAC37C}"/>
                </a:ext>
              </a:extLst>
            </p:cNvPr>
            <p:cNvCxnSpPr>
              <a:cxnSpLocks/>
            </p:cNvCxnSpPr>
            <p:nvPr/>
          </p:nvCxnSpPr>
          <p:spPr>
            <a:xfrm flipH="1">
              <a:off x="1794088" y="310601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FE1890F-745E-4000-928E-DFBFAEFAEF18}"/>
                </a:ext>
              </a:extLst>
            </p:cNvPr>
            <p:cNvGrpSpPr/>
            <p:nvPr/>
          </p:nvGrpSpPr>
          <p:grpSpPr>
            <a:xfrm>
              <a:off x="1410690" y="3438641"/>
              <a:ext cx="704477" cy="319970"/>
              <a:chOff x="4093663" y="6285655"/>
              <a:chExt cx="939303" cy="426626"/>
            </a:xfrm>
          </p:grpSpPr>
          <p:grpSp>
            <p:nvGrpSpPr>
              <p:cNvPr id="56" name="Group 55">
                <a:extLst>
                  <a:ext uri="{FF2B5EF4-FFF2-40B4-BE49-F238E27FC236}">
                    <a16:creationId xmlns:a16="http://schemas.microsoft.com/office/drawing/2014/main" id="{404CCA9A-F040-47DD-A615-A06E7328A756}"/>
                  </a:ext>
                </a:extLst>
              </p:cNvPr>
              <p:cNvGrpSpPr/>
              <p:nvPr/>
            </p:nvGrpSpPr>
            <p:grpSpPr>
              <a:xfrm>
                <a:off x="4549629" y="6310251"/>
                <a:ext cx="295357" cy="357496"/>
                <a:chOff x="4043165" y="5330508"/>
                <a:chExt cx="295357" cy="357496"/>
              </a:xfrm>
            </p:grpSpPr>
            <p:sp>
              <p:nvSpPr>
                <p:cNvPr id="51" name="Teardrop 50">
                  <a:extLst>
                    <a:ext uri="{FF2B5EF4-FFF2-40B4-BE49-F238E27FC236}">
                      <a16:creationId xmlns:a16="http://schemas.microsoft.com/office/drawing/2014/main" id="{C6DBFC93-7127-4EA9-933C-983E24D8338E}"/>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52" name="Straight Connector 51">
                  <a:extLst>
                    <a:ext uri="{FF2B5EF4-FFF2-40B4-BE49-F238E27FC236}">
                      <a16:creationId xmlns:a16="http://schemas.microsoft.com/office/drawing/2014/main" id="{D8D800BA-A6F1-47AE-810F-245AE902DB2C}"/>
                    </a:ext>
                  </a:extLst>
                </p:cNvPr>
                <p:cNvCxnSpPr>
                  <a:cxnSpLocks/>
                  <a:stCxn id="51" idx="3"/>
                  <a:endCxn id="51" idx="7"/>
                </p:cNvCxnSpPr>
                <p:nvPr/>
              </p:nvCxnSpPr>
              <p:spPr>
                <a:xfrm flipH="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53" name="Oval 52">
                  <a:extLst>
                    <a:ext uri="{FF2B5EF4-FFF2-40B4-BE49-F238E27FC236}">
                      <a16:creationId xmlns:a16="http://schemas.microsoft.com/office/drawing/2014/main" id="{1D471C3D-1EA5-462D-8262-47195B2CA1AD}"/>
                    </a:ext>
                  </a:extLst>
                </p:cNvPr>
                <p:cNvSpPr/>
                <p:nvPr/>
              </p:nvSpPr>
              <p:spPr>
                <a:xfrm>
                  <a:off x="4090706" y="5471169"/>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4" name="Oval 53">
                  <a:extLst>
                    <a:ext uri="{FF2B5EF4-FFF2-40B4-BE49-F238E27FC236}">
                      <a16:creationId xmlns:a16="http://schemas.microsoft.com/office/drawing/2014/main" id="{8579D9CF-7287-4A0C-8D7F-0931B8092CAE}"/>
                    </a:ext>
                  </a:extLst>
                </p:cNvPr>
                <p:cNvSpPr/>
                <p:nvPr/>
              </p:nvSpPr>
              <p:spPr>
                <a:xfrm>
                  <a:off x="4095220" y="5388941"/>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5" name="Oval 54">
                  <a:extLst>
                    <a:ext uri="{FF2B5EF4-FFF2-40B4-BE49-F238E27FC236}">
                      <a16:creationId xmlns:a16="http://schemas.microsoft.com/office/drawing/2014/main" id="{44B03A63-35C8-448D-B948-AEE745A1A460}"/>
                    </a:ext>
                  </a:extLst>
                </p:cNvPr>
                <p:cNvSpPr/>
                <p:nvPr/>
              </p:nvSpPr>
              <p:spPr>
                <a:xfrm>
                  <a:off x="4234942" y="5461763"/>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393" name="TextBox 392">
                <a:extLst>
                  <a:ext uri="{FF2B5EF4-FFF2-40B4-BE49-F238E27FC236}">
                    <a16:creationId xmlns:a16="http://schemas.microsoft.com/office/drawing/2014/main" id="{30CC4298-2381-4502-A0DC-8FA5EAD27F43}"/>
                  </a:ext>
                </a:extLst>
              </p:cNvPr>
              <p:cNvSpPr txBox="1"/>
              <p:nvPr/>
            </p:nvSpPr>
            <p:spPr>
              <a:xfrm>
                <a:off x="4093663" y="6312172"/>
                <a:ext cx="480060"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399" name="TextBox 398">
                <a:extLst>
                  <a:ext uri="{FF2B5EF4-FFF2-40B4-BE49-F238E27FC236}">
                    <a16:creationId xmlns:a16="http://schemas.microsoft.com/office/drawing/2014/main" id="{C4439C85-87B9-4C0E-96A8-18AB500C1D78}"/>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0" name="TextBox 399">
                <a:extLst>
                  <a:ext uri="{FF2B5EF4-FFF2-40B4-BE49-F238E27FC236}">
                    <a16:creationId xmlns:a16="http://schemas.microsoft.com/office/drawing/2014/main" id="{F20ED6D0-2B1B-4D16-B2BE-7441EEC8B47D}"/>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grpSp>
      <p:cxnSp>
        <p:nvCxnSpPr>
          <p:cNvPr id="411" name="Straight Arrow Connector 410">
            <a:extLst>
              <a:ext uri="{FF2B5EF4-FFF2-40B4-BE49-F238E27FC236}">
                <a16:creationId xmlns:a16="http://schemas.microsoft.com/office/drawing/2014/main" id="{662CD2F4-38B2-4DAD-9CA9-9E998D1A570A}"/>
              </a:ext>
            </a:extLst>
          </p:cNvPr>
          <p:cNvCxnSpPr>
            <a:cxnSpLocks/>
          </p:cNvCxnSpPr>
          <p:nvPr/>
        </p:nvCxnSpPr>
        <p:spPr>
          <a:xfrm flipH="1">
            <a:off x="2378422" y="2216747"/>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4" name="Straight Arrow Connector 433">
            <a:extLst>
              <a:ext uri="{FF2B5EF4-FFF2-40B4-BE49-F238E27FC236}">
                <a16:creationId xmlns:a16="http://schemas.microsoft.com/office/drawing/2014/main" id="{88651CDF-A5A0-469C-B356-81F60FB78D6F}"/>
              </a:ext>
            </a:extLst>
          </p:cNvPr>
          <p:cNvCxnSpPr>
            <a:cxnSpLocks/>
          </p:cNvCxnSpPr>
          <p:nvPr/>
        </p:nvCxnSpPr>
        <p:spPr>
          <a:xfrm>
            <a:off x="3644909" y="2198071"/>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7" name="Straight Arrow Connector 476">
            <a:extLst>
              <a:ext uri="{FF2B5EF4-FFF2-40B4-BE49-F238E27FC236}">
                <a16:creationId xmlns:a16="http://schemas.microsoft.com/office/drawing/2014/main" id="{FC3E182A-1C84-4405-BF37-3AD912E24ECD}"/>
              </a:ext>
            </a:extLst>
          </p:cNvPr>
          <p:cNvCxnSpPr>
            <a:cxnSpLocks/>
          </p:cNvCxnSpPr>
          <p:nvPr/>
        </p:nvCxnSpPr>
        <p:spPr>
          <a:xfrm flipH="1">
            <a:off x="4277591" y="2243021"/>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8" name="Straight Arrow Connector 477">
            <a:extLst>
              <a:ext uri="{FF2B5EF4-FFF2-40B4-BE49-F238E27FC236}">
                <a16:creationId xmlns:a16="http://schemas.microsoft.com/office/drawing/2014/main" id="{62EB4081-6F22-45F9-9F51-CCAC56AEE059}"/>
              </a:ext>
            </a:extLst>
          </p:cNvPr>
          <p:cNvCxnSpPr>
            <a:cxnSpLocks/>
          </p:cNvCxnSpPr>
          <p:nvPr/>
        </p:nvCxnSpPr>
        <p:spPr>
          <a:xfrm>
            <a:off x="4919122" y="2187326"/>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57A7485A-CF0C-4B1D-B791-B3A725EB6104}"/>
              </a:ext>
            </a:extLst>
          </p:cNvPr>
          <p:cNvGrpSpPr/>
          <p:nvPr/>
        </p:nvGrpSpPr>
        <p:grpSpPr>
          <a:xfrm>
            <a:off x="748372" y="1981946"/>
            <a:ext cx="6382768" cy="185169"/>
            <a:chOff x="796386" y="2874696"/>
            <a:chExt cx="6382768" cy="185169"/>
          </a:xfrm>
        </p:grpSpPr>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174931" y="2985542"/>
              <a:ext cx="31080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066F9E95-22D2-4524-915F-F7C58FD118AB}"/>
                </a:ext>
              </a:extLst>
            </p:cNvPr>
            <p:cNvGrpSpPr/>
            <p:nvPr/>
          </p:nvGrpSpPr>
          <p:grpSpPr>
            <a:xfrm>
              <a:off x="1485737" y="2897705"/>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802700" y="2897705"/>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2113506" y="289432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2113506" y="2978784"/>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43122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43122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4CE84DC-6D39-4DD5-80C1-8E909FDB6244}"/>
                </a:ext>
              </a:extLst>
            </p:cNvPr>
            <p:cNvCxnSpPr>
              <a:cxnSpLocks/>
            </p:cNvCxnSpPr>
            <p:nvPr/>
          </p:nvCxnSpPr>
          <p:spPr>
            <a:xfrm>
              <a:off x="274296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254EA15-8240-408C-B970-265559842B8B}"/>
                </a:ext>
              </a:extLst>
            </p:cNvPr>
            <p:cNvCxnSpPr>
              <a:cxnSpLocks/>
            </p:cNvCxnSpPr>
            <p:nvPr/>
          </p:nvCxnSpPr>
          <p:spPr>
            <a:xfrm>
              <a:off x="274296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64411" y="2892543"/>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64411" y="2977001"/>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11FBEAFC-B4EC-4A22-8FCC-099952338F9B}"/>
                </a:ext>
              </a:extLst>
            </p:cNvPr>
            <p:cNvGrpSpPr/>
            <p:nvPr/>
          </p:nvGrpSpPr>
          <p:grpSpPr>
            <a:xfrm>
              <a:off x="3370471" y="2886275"/>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94012" y="2883866"/>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4012193" y="2883865"/>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334578" y="2881038"/>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334578" y="2965496"/>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329832" y="2883865"/>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49133" y="2881038"/>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65418" y="2881038"/>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78914" y="2880115"/>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A4DAE9A-B8EC-4AB0-839F-66A898368FDF}"/>
                </a:ext>
              </a:extLst>
            </p:cNvPr>
            <p:cNvGrpSpPr/>
            <p:nvPr/>
          </p:nvGrpSpPr>
          <p:grpSpPr>
            <a:xfrm>
              <a:off x="6868348" y="2879931"/>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96386" y="2917703"/>
              <a:ext cx="91429" cy="124571"/>
            </a:xfrm>
            <a:prstGeom prst="rect">
              <a:avLst/>
            </a:prstGeom>
          </p:spPr>
        </p:pic>
        <p:grpSp>
          <p:nvGrpSpPr>
            <p:cNvPr id="531" name="Group 530">
              <a:extLst>
                <a:ext uri="{FF2B5EF4-FFF2-40B4-BE49-F238E27FC236}">
                  <a16:creationId xmlns:a16="http://schemas.microsoft.com/office/drawing/2014/main" id="{90A0686F-3537-4509-9914-C5CC9531D64B}"/>
                </a:ext>
              </a:extLst>
            </p:cNvPr>
            <p:cNvGrpSpPr/>
            <p:nvPr/>
          </p:nvGrpSpPr>
          <p:grpSpPr>
            <a:xfrm>
              <a:off x="5592663" y="2874696"/>
              <a:ext cx="310806" cy="162160"/>
              <a:chOff x="2254097" y="1760497"/>
              <a:chExt cx="414408" cy="216213"/>
            </a:xfrm>
          </p:grpSpPr>
          <p:cxnSp>
            <p:nvCxnSpPr>
              <p:cNvPr id="532" name="Straight Connector 531">
                <a:extLst>
                  <a:ext uri="{FF2B5EF4-FFF2-40B4-BE49-F238E27FC236}">
                    <a16:creationId xmlns:a16="http://schemas.microsoft.com/office/drawing/2014/main" id="{7BC082B7-F560-4D65-BCD0-2670856B25D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BAE5E82E-7C89-4F87-8F1F-89F2B9655165}"/>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4" name="Group 533">
              <a:extLst>
                <a:ext uri="{FF2B5EF4-FFF2-40B4-BE49-F238E27FC236}">
                  <a16:creationId xmlns:a16="http://schemas.microsoft.com/office/drawing/2014/main" id="{BE6ABCF3-AA5E-417F-AF2E-E3884759DFF2}"/>
                </a:ext>
              </a:extLst>
            </p:cNvPr>
            <p:cNvGrpSpPr/>
            <p:nvPr/>
          </p:nvGrpSpPr>
          <p:grpSpPr>
            <a:xfrm>
              <a:off x="5910942" y="2874696"/>
              <a:ext cx="310806" cy="162160"/>
              <a:chOff x="2254097" y="1760497"/>
              <a:chExt cx="414408" cy="216213"/>
            </a:xfrm>
          </p:grpSpPr>
          <p:cxnSp>
            <p:nvCxnSpPr>
              <p:cNvPr id="535" name="Straight Connector 534">
                <a:extLst>
                  <a:ext uri="{FF2B5EF4-FFF2-40B4-BE49-F238E27FC236}">
                    <a16:creationId xmlns:a16="http://schemas.microsoft.com/office/drawing/2014/main" id="{365C9A14-210C-4BFA-A05F-E68253B5154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2AE63FEC-2A5D-4892-8F23-B4DD49CC54A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7" name="Group 536">
              <a:extLst>
                <a:ext uri="{FF2B5EF4-FFF2-40B4-BE49-F238E27FC236}">
                  <a16:creationId xmlns:a16="http://schemas.microsoft.com/office/drawing/2014/main" id="{A82E5FF1-45E2-4CF5-BC1E-B0B459293FAB}"/>
                </a:ext>
              </a:extLst>
            </p:cNvPr>
            <p:cNvGrpSpPr/>
            <p:nvPr/>
          </p:nvGrpSpPr>
          <p:grpSpPr>
            <a:xfrm>
              <a:off x="6226642" y="2879931"/>
              <a:ext cx="310806" cy="162160"/>
              <a:chOff x="2254097" y="1760497"/>
              <a:chExt cx="414408" cy="216213"/>
            </a:xfrm>
          </p:grpSpPr>
          <p:cxnSp>
            <p:nvCxnSpPr>
              <p:cNvPr id="538" name="Straight Connector 537">
                <a:extLst>
                  <a:ext uri="{FF2B5EF4-FFF2-40B4-BE49-F238E27FC236}">
                    <a16:creationId xmlns:a16="http://schemas.microsoft.com/office/drawing/2014/main" id="{E9F1734A-ACB1-4C41-BDAF-99C48753F57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42622C80-F5BC-43C9-A0D8-16154C07B6A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0" name="Group 539">
              <a:extLst>
                <a:ext uri="{FF2B5EF4-FFF2-40B4-BE49-F238E27FC236}">
                  <a16:creationId xmlns:a16="http://schemas.microsoft.com/office/drawing/2014/main" id="{7BB61C37-4867-41A7-93DB-6ECB0271766C}"/>
                </a:ext>
              </a:extLst>
            </p:cNvPr>
            <p:cNvGrpSpPr/>
            <p:nvPr/>
          </p:nvGrpSpPr>
          <p:grpSpPr>
            <a:xfrm>
              <a:off x="6548315" y="2882105"/>
              <a:ext cx="310806" cy="162160"/>
              <a:chOff x="2254097" y="1760497"/>
              <a:chExt cx="414408" cy="216213"/>
            </a:xfrm>
          </p:grpSpPr>
          <p:cxnSp>
            <p:nvCxnSpPr>
              <p:cNvPr id="541" name="Straight Connector 540">
                <a:extLst>
                  <a:ext uri="{FF2B5EF4-FFF2-40B4-BE49-F238E27FC236}">
                    <a16:creationId xmlns:a16="http://schemas.microsoft.com/office/drawing/2014/main" id="{8858D041-4364-4251-A118-5990E5B44551}"/>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CBDAFEF5-F1ED-4F21-BE3F-DB483D8E1F6A}"/>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cxnSp>
        <p:nvCxnSpPr>
          <p:cNvPr id="543" name="Straight Arrow Connector 542">
            <a:extLst>
              <a:ext uri="{FF2B5EF4-FFF2-40B4-BE49-F238E27FC236}">
                <a16:creationId xmlns:a16="http://schemas.microsoft.com/office/drawing/2014/main" id="{12D74255-C9DB-4961-AB96-C10AA5B45847}"/>
              </a:ext>
            </a:extLst>
          </p:cNvPr>
          <p:cNvCxnSpPr>
            <a:cxnSpLocks/>
          </p:cNvCxnSpPr>
          <p:nvPr/>
        </p:nvCxnSpPr>
        <p:spPr>
          <a:xfrm flipH="1">
            <a:off x="5229912" y="2209240"/>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2" name="Straight Arrow Connector 551">
            <a:extLst>
              <a:ext uri="{FF2B5EF4-FFF2-40B4-BE49-F238E27FC236}">
                <a16:creationId xmlns:a16="http://schemas.microsoft.com/office/drawing/2014/main" id="{D177D9B0-1F1F-417C-A08C-A9D72B8C088A}"/>
              </a:ext>
            </a:extLst>
          </p:cNvPr>
          <p:cNvCxnSpPr>
            <a:cxnSpLocks/>
          </p:cNvCxnSpPr>
          <p:nvPr/>
        </p:nvCxnSpPr>
        <p:spPr>
          <a:xfrm>
            <a:off x="5857075" y="2239164"/>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9" name="Straight Arrow Connector 558">
            <a:extLst>
              <a:ext uri="{FF2B5EF4-FFF2-40B4-BE49-F238E27FC236}">
                <a16:creationId xmlns:a16="http://schemas.microsoft.com/office/drawing/2014/main" id="{2BAC7C2A-3553-464A-A1AF-E250F351EB3D}"/>
              </a:ext>
            </a:extLst>
          </p:cNvPr>
          <p:cNvCxnSpPr>
            <a:cxnSpLocks/>
          </p:cNvCxnSpPr>
          <p:nvPr/>
        </p:nvCxnSpPr>
        <p:spPr>
          <a:xfrm flipH="1">
            <a:off x="6182330" y="2239775"/>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0" name="Straight Arrow Connector 559">
            <a:extLst>
              <a:ext uri="{FF2B5EF4-FFF2-40B4-BE49-F238E27FC236}">
                <a16:creationId xmlns:a16="http://schemas.microsoft.com/office/drawing/2014/main" id="{F88CB6B2-EE32-443B-B18F-70B81A918433}"/>
              </a:ext>
            </a:extLst>
          </p:cNvPr>
          <p:cNvCxnSpPr>
            <a:cxnSpLocks/>
          </p:cNvCxnSpPr>
          <p:nvPr/>
        </p:nvCxnSpPr>
        <p:spPr>
          <a:xfrm>
            <a:off x="6502154" y="2239775"/>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95269FA-1A99-4DE2-BAEF-BF43C40A1EB5}"/>
              </a:ext>
            </a:extLst>
          </p:cNvPr>
          <p:cNvGrpSpPr/>
          <p:nvPr/>
        </p:nvGrpSpPr>
        <p:grpSpPr>
          <a:xfrm>
            <a:off x="1617213" y="3116235"/>
            <a:ext cx="704478" cy="319969"/>
            <a:chOff x="1665227" y="4008985"/>
            <a:chExt cx="704478" cy="319969"/>
          </a:xfrm>
        </p:grpSpPr>
        <p:sp>
          <p:nvSpPr>
            <p:cNvPr id="403" name="TextBox 402">
              <a:extLst>
                <a:ext uri="{FF2B5EF4-FFF2-40B4-BE49-F238E27FC236}">
                  <a16:creationId xmlns:a16="http://schemas.microsoft.com/office/drawing/2014/main" id="{249E3411-8580-4F30-8750-BBAAEDF1D2DA}"/>
                </a:ext>
              </a:extLst>
            </p:cNvPr>
            <p:cNvSpPr txBox="1"/>
            <p:nvPr/>
          </p:nvSpPr>
          <p:spPr>
            <a:xfrm>
              <a:off x="1665227" y="402887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04" name="TextBox 403">
              <a:extLst>
                <a:ext uri="{FF2B5EF4-FFF2-40B4-BE49-F238E27FC236}">
                  <a16:creationId xmlns:a16="http://schemas.microsoft.com/office/drawing/2014/main" id="{EE0614F7-22A3-4951-8A04-E51067C6B422}"/>
                </a:ext>
              </a:extLst>
            </p:cNvPr>
            <p:cNvSpPr txBox="1"/>
            <p:nvPr/>
          </p:nvSpPr>
          <p:spPr>
            <a:xfrm>
              <a:off x="1870093" y="401584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05" name="TextBox 404">
              <a:extLst>
                <a:ext uri="{FF2B5EF4-FFF2-40B4-BE49-F238E27FC236}">
                  <a16:creationId xmlns:a16="http://schemas.microsoft.com/office/drawing/2014/main" id="{806253DF-0A84-43B6-8646-00D48FCBE177}"/>
                </a:ext>
              </a:extLst>
            </p:cNvPr>
            <p:cNvSpPr txBox="1"/>
            <p:nvPr/>
          </p:nvSpPr>
          <p:spPr>
            <a:xfrm>
              <a:off x="2174305" y="400898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22" name="Group 521">
              <a:extLst>
                <a:ext uri="{FF2B5EF4-FFF2-40B4-BE49-F238E27FC236}">
                  <a16:creationId xmlns:a16="http://schemas.microsoft.com/office/drawing/2014/main" id="{3A63B9DB-5D2D-4E8D-8388-FBD25ED20C75}"/>
                </a:ext>
              </a:extLst>
            </p:cNvPr>
            <p:cNvGrpSpPr/>
            <p:nvPr/>
          </p:nvGrpSpPr>
          <p:grpSpPr>
            <a:xfrm>
              <a:off x="2010725" y="4046253"/>
              <a:ext cx="221518" cy="259401"/>
              <a:chOff x="3355465" y="6294180"/>
              <a:chExt cx="295357" cy="369253"/>
            </a:xfrm>
          </p:grpSpPr>
          <p:sp>
            <p:nvSpPr>
              <p:cNvPr id="523" name="Teardrop 522">
                <a:extLst>
                  <a:ext uri="{FF2B5EF4-FFF2-40B4-BE49-F238E27FC236}">
                    <a16:creationId xmlns:a16="http://schemas.microsoft.com/office/drawing/2014/main" id="{6EF640DA-ECE2-4DB3-9507-4E9059C8294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24" name="Straight Connector 523">
                <a:extLst>
                  <a:ext uri="{FF2B5EF4-FFF2-40B4-BE49-F238E27FC236}">
                    <a16:creationId xmlns:a16="http://schemas.microsoft.com/office/drawing/2014/main" id="{EB953625-D8AC-47E9-87DD-80A1D12E415D}"/>
                  </a:ext>
                </a:extLst>
              </p:cNvPr>
              <p:cNvCxnSpPr>
                <a:cxnSpLocks/>
                <a:stCxn id="523" idx="3"/>
                <a:endCxn id="523"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568" name="Oval 567">
              <a:extLst>
                <a:ext uri="{FF2B5EF4-FFF2-40B4-BE49-F238E27FC236}">
                  <a16:creationId xmlns:a16="http://schemas.microsoft.com/office/drawing/2014/main" id="{342C44E2-DEFE-4935-AD93-739CEE677067}"/>
                </a:ext>
              </a:extLst>
            </p:cNvPr>
            <p:cNvSpPr/>
            <p:nvPr/>
          </p:nvSpPr>
          <p:spPr>
            <a:xfrm>
              <a:off x="2043380" y="411773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69" name="Oval 568">
              <a:extLst>
                <a:ext uri="{FF2B5EF4-FFF2-40B4-BE49-F238E27FC236}">
                  <a16:creationId xmlns:a16="http://schemas.microsoft.com/office/drawing/2014/main" id="{0C5A75E2-A7BF-4FAE-9FD1-9D805ED307F7}"/>
                </a:ext>
              </a:extLst>
            </p:cNvPr>
            <p:cNvSpPr/>
            <p:nvPr/>
          </p:nvSpPr>
          <p:spPr>
            <a:xfrm>
              <a:off x="2164715" y="4117730"/>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62" name="Group 61">
            <a:extLst>
              <a:ext uri="{FF2B5EF4-FFF2-40B4-BE49-F238E27FC236}">
                <a16:creationId xmlns:a16="http://schemas.microsoft.com/office/drawing/2014/main" id="{B2CD7984-A106-48E1-86D5-E780C0817351}"/>
              </a:ext>
            </a:extLst>
          </p:cNvPr>
          <p:cNvGrpSpPr/>
          <p:nvPr/>
        </p:nvGrpSpPr>
        <p:grpSpPr>
          <a:xfrm>
            <a:off x="1995023" y="2549370"/>
            <a:ext cx="704478" cy="319970"/>
            <a:chOff x="2043037" y="3442120"/>
            <a:chExt cx="704478" cy="319970"/>
          </a:xfrm>
        </p:grpSpPr>
        <p:sp>
          <p:nvSpPr>
            <p:cNvPr id="415" name="TextBox 414">
              <a:extLst>
                <a:ext uri="{FF2B5EF4-FFF2-40B4-BE49-F238E27FC236}">
                  <a16:creationId xmlns:a16="http://schemas.microsoft.com/office/drawing/2014/main" id="{D6A54302-B2CC-4CCC-8F94-CED2A04EE70B}"/>
                </a:ext>
              </a:extLst>
            </p:cNvPr>
            <p:cNvSpPr txBox="1"/>
            <p:nvPr/>
          </p:nvSpPr>
          <p:spPr>
            <a:xfrm>
              <a:off x="2043037" y="3462008"/>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16" name="TextBox 415">
              <a:extLst>
                <a:ext uri="{FF2B5EF4-FFF2-40B4-BE49-F238E27FC236}">
                  <a16:creationId xmlns:a16="http://schemas.microsoft.com/office/drawing/2014/main" id="{39F31EE6-4EDC-431E-8677-70D8EFFB29E2}"/>
                </a:ext>
              </a:extLst>
            </p:cNvPr>
            <p:cNvSpPr txBox="1"/>
            <p:nvPr/>
          </p:nvSpPr>
          <p:spPr>
            <a:xfrm>
              <a:off x="2247903" y="344898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17" name="TextBox 416">
              <a:extLst>
                <a:ext uri="{FF2B5EF4-FFF2-40B4-BE49-F238E27FC236}">
                  <a16:creationId xmlns:a16="http://schemas.microsoft.com/office/drawing/2014/main" id="{8C3572C6-765D-4079-96B5-7238F42250DE}"/>
                </a:ext>
              </a:extLst>
            </p:cNvPr>
            <p:cNvSpPr txBox="1"/>
            <p:nvPr/>
          </p:nvSpPr>
          <p:spPr>
            <a:xfrm>
              <a:off x="2552115" y="344212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76" name="Group 575">
              <a:extLst>
                <a:ext uri="{FF2B5EF4-FFF2-40B4-BE49-F238E27FC236}">
                  <a16:creationId xmlns:a16="http://schemas.microsoft.com/office/drawing/2014/main" id="{557CA832-76BB-4988-8B24-EEB265442508}"/>
                </a:ext>
              </a:extLst>
            </p:cNvPr>
            <p:cNvGrpSpPr/>
            <p:nvPr/>
          </p:nvGrpSpPr>
          <p:grpSpPr>
            <a:xfrm>
              <a:off x="2384983" y="3477344"/>
              <a:ext cx="221518" cy="259401"/>
              <a:chOff x="3355465" y="6294180"/>
              <a:chExt cx="295357" cy="369253"/>
            </a:xfrm>
          </p:grpSpPr>
          <p:sp>
            <p:nvSpPr>
              <p:cNvPr id="577" name="Teardrop 576">
                <a:extLst>
                  <a:ext uri="{FF2B5EF4-FFF2-40B4-BE49-F238E27FC236}">
                    <a16:creationId xmlns:a16="http://schemas.microsoft.com/office/drawing/2014/main" id="{2573E4AD-A8C5-4C9C-9F27-E821101F26F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78" name="Straight Connector 577">
                <a:extLst>
                  <a:ext uri="{FF2B5EF4-FFF2-40B4-BE49-F238E27FC236}">
                    <a16:creationId xmlns:a16="http://schemas.microsoft.com/office/drawing/2014/main" id="{5B44DE19-D244-411B-9AB9-6266EFFD7664}"/>
                  </a:ext>
                </a:extLst>
              </p:cNvPr>
              <p:cNvCxnSpPr>
                <a:cxnSpLocks/>
                <a:stCxn id="577" idx="3"/>
                <a:endCxn id="57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61" name="Group 60">
            <a:extLst>
              <a:ext uri="{FF2B5EF4-FFF2-40B4-BE49-F238E27FC236}">
                <a16:creationId xmlns:a16="http://schemas.microsoft.com/office/drawing/2014/main" id="{90684D1A-45F4-4C63-AF61-E30A1409C89C}"/>
              </a:ext>
            </a:extLst>
          </p:cNvPr>
          <p:cNvGrpSpPr/>
          <p:nvPr/>
        </p:nvGrpSpPr>
        <p:grpSpPr>
          <a:xfrm>
            <a:off x="2701555" y="2542763"/>
            <a:ext cx="704478" cy="319970"/>
            <a:chOff x="2292327" y="4004018"/>
            <a:chExt cx="704478" cy="319970"/>
          </a:xfrm>
        </p:grpSpPr>
        <p:sp>
          <p:nvSpPr>
            <p:cNvPr id="585" name="TextBox 584">
              <a:extLst>
                <a:ext uri="{FF2B5EF4-FFF2-40B4-BE49-F238E27FC236}">
                  <a16:creationId xmlns:a16="http://schemas.microsoft.com/office/drawing/2014/main" id="{6FC704F5-3D37-4B26-95B5-3B52783679D9}"/>
                </a:ext>
              </a:extLst>
            </p:cNvPr>
            <p:cNvSpPr txBox="1"/>
            <p:nvPr/>
          </p:nvSpPr>
          <p:spPr>
            <a:xfrm>
              <a:off x="2292327" y="4023906"/>
              <a:ext cx="463278"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86" name="TextBox 585">
              <a:extLst>
                <a:ext uri="{FF2B5EF4-FFF2-40B4-BE49-F238E27FC236}">
                  <a16:creationId xmlns:a16="http://schemas.microsoft.com/office/drawing/2014/main" id="{F877C8D0-33A9-4465-935F-0F5BEBD44C91}"/>
                </a:ext>
              </a:extLst>
            </p:cNvPr>
            <p:cNvSpPr txBox="1"/>
            <p:nvPr/>
          </p:nvSpPr>
          <p:spPr>
            <a:xfrm>
              <a:off x="2528547" y="4009226"/>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87" name="TextBox 586">
              <a:extLst>
                <a:ext uri="{FF2B5EF4-FFF2-40B4-BE49-F238E27FC236}">
                  <a16:creationId xmlns:a16="http://schemas.microsoft.com/office/drawing/2014/main" id="{9479AEEA-9A94-4B2B-8BDF-F62497F76DF2}"/>
                </a:ext>
              </a:extLst>
            </p:cNvPr>
            <p:cNvSpPr txBox="1"/>
            <p:nvPr/>
          </p:nvSpPr>
          <p:spPr>
            <a:xfrm>
              <a:off x="2801405" y="400401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88" name="Group 587">
              <a:extLst>
                <a:ext uri="{FF2B5EF4-FFF2-40B4-BE49-F238E27FC236}">
                  <a16:creationId xmlns:a16="http://schemas.microsoft.com/office/drawing/2014/main" id="{BA823452-C834-444F-ADDD-7028E0391FC1}"/>
                </a:ext>
              </a:extLst>
            </p:cNvPr>
            <p:cNvGrpSpPr/>
            <p:nvPr/>
          </p:nvGrpSpPr>
          <p:grpSpPr>
            <a:xfrm>
              <a:off x="2651917" y="4041422"/>
              <a:ext cx="221518" cy="259401"/>
              <a:chOff x="3355465" y="6294180"/>
              <a:chExt cx="295357" cy="369253"/>
            </a:xfrm>
          </p:grpSpPr>
          <p:sp>
            <p:nvSpPr>
              <p:cNvPr id="589" name="Teardrop 588">
                <a:extLst>
                  <a:ext uri="{FF2B5EF4-FFF2-40B4-BE49-F238E27FC236}">
                    <a16:creationId xmlns:a16="http://schemas.microsoft.com/office/drawing/2014/main" id="{3330EA9C-3C9B-47C6-B436-EBFC589A8EB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0" name="Straight Connector 589">
                <a:extLst>
                  <a:ext uri="{FF2B5EF4-FFF2-40B4-BE49-F238E27FC236}">
                    <a16:creationId xmlns:a16="http://schemas.microsoft.com/office/drawing/2014/main" id="{34179685-C204-4827-B178-DC2ED67D997C}"/>
                  </a:ext>
                </a:extLst>
              </p:cNvPr>
              <p:cNvCxnSpPr>
                <a:cxnSpLocks/>
                <a:stCxn id="589" idx="3"/>
                <a:endCxn id="589"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1" name="Group 450">
            <a:extLst>
              <a:ext uri="{FF2B5EF4-FFF2-40B4-BE49-F238E27FC236}">
                <a16:creationId xmlns:a16="http://schemas.microsoft.com/office/drawing/2014/main" id="{E00940D6-B7A1-47C7-BC1A-ACDBF0700574}"/>
              </a:ext>
            </a:extLst>
          </p:cNvPr>
          <p:cNvGrpSpPr/>
          <p:nvPr/>
        </p:nvGrpSpPr>
        <p:grpSpPr>
          <a:xfrm>
            <a:off x="3196225" y="3101040"/>
            <a:ext cx="704478" cy="319970"/>
            <a:chOff x="2933158" y="4018013"/>
            <a:chExt cx="704478" cy="319970"/>
          </a:xfrm>
        </p:grpSpPr>
        <p:sp>
          <p:nvSpPr>
            <p:cNvPr id="447" name="TextBox 446">
              <a:extLst>
                <a:ext uri="{FF2B5EF4-FFF2-40B4-BE49-F238E27FC236}">
                  <a16:creationId xmlns:a16="http://schemas.microsoft.com/office/drawing/2014/main" id="{A9D0C6BD-9570-4E5D-9545-389B3C00C0EE}"/>
                </a:ext>
              </a:extLst>
            </p:cNvPr>
            <p:cNvSpPr txBox="1"/>
            <p:nvPr/>
          </p:nvSpPr>
          <p:spPr>
            <a:xfrm>
              <a:off x="2933158" y="4037901"/>
              <a:ext cx="46677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448" name="TextBox 447">
              <a:extLst>
                <a:ext uri="{FF2B5EF4-FFF2-40B4-BE49-F238E27FC236}">
                  <a16:creationId xmlns:a16="http://schemas.microsoft.com/office/drawing/2014/main" id="{35105560-E5F0-403A-B58A-3E4964ECFB40}"/>
                </a:ext>
              </a:extLst>
            </p:cNvPr>
            <p:cNvSpPr txBox="1"/>
            <p:nvPr/>
          </p:nvSpPr>
          <p:spPr>
            <a:xfrm>
              <a:off x="3169379" y="4023221"/>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49" name="TextBox 448">
              <a:extLst>
                <a:ext uri="{FF2B5EF4-FFF2-40B4-BE49-F238E27FC236}">
                  <a16:creationId xmlns:a16="http://schemas.microsoft.com/office/drawing/2014/main" id="{4CB69780-D3FD-4BCE-80CA-A98B20A32A1E}"/>
                </a:ext>
              </a:extLst>
            </p:cNvPr>
            <p:cNvSpPr txBox="1"/>
            <p:nvPr/>
          </p:nvSpPr>
          <p:spPr>
            <a:xfrm>
              <a:off x="3442236" y="40180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1" name="Group 590">
              <a:extLst>
                <a:ext uri="{FF2B5EF4-FFF2-40B4-BE49-F238E27FC236}">
                  <a16:creationId xmlns:a16="http://schemas.microsoft.com/office/drawing/2014/main" id="{59F2ECE3-455D-4382-BEE5-689A51A4A7A5}"/>
                </a:ext>
              </a:extLst>
            </p:cNvPr>
            <p:cNvGrpSpPr/>
            <p:nvPr/>
          </p:nvGrpSpPr>
          <p:grpSpPr>
            <a:xfrm>
              <a:off x="3296054" y="4059930"/>
              <a:ext cx="221518" cy="259401"/>
              <a:chOff x="3355465" y="6294180"/>
              <a:chExt cx="295357" cy="369253"/>
            </a:xfrm>
          </p:grpSpPr>
          <p:sp>
            <p:nvSpPr>
              <p:cNvPr id="592" name="Teardrop 591">
                <a:extLst>
                  <a:ext uri="{FF2B5EF4-FFF2-40B4-BE49-F238E27FC236}">
                    <a16:creationId xmlns:a16="http://schemas.microsoft.com/office/drawing/2014/main" id="{82DB68D9-5EE3-4307-8BB2-1EB26A9DBDA5}"/>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3" name="Straight Connector 592">
                <a:extLst>
                  <a:ext uri="{FF2B5EF4-FFF2-40B4-BE49-F238E27FC236}">
                    <a16:creationId xmlns:a16="http://schemas.microsoft.com/office/drawing/2014/main" id="{E5E704B3-C4F1-409C-8C15-AAAE2493E637}"/>
                  </a:ext>
                </a:extLst>
              </p:cNvPr>
              <p:cNvCxnSpPr>
                <a:cxnSpLocks/>
                <a:stCxn id="592" idx="3"/>
                <a:endCxn id="59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cxnSp>
        <p:nvCxnSpPr>
          <p:cNvPr id="607" name="Straight Connector 606">
            <a:extLst>
              <a:ext uri="{FF2B5EF4-FFF2-40B4-BE49-F238E27FC236}">
                <a16:creationId xmlns:a16="http://schemas.microsoft.com/office/drawing/2014/main" id="{995CEB7D-061D-41F3-8639-47929B74269B}"/>
              </a:ext>
            </a:extLst>
          </p:cNvPr>
          <p:cNvCxnSpPr>
            <a:cxnSpLocks/>
          </p:cNvCxnSpPr>
          <p:nvPr/>
        </p:nvCxnSpPr>
        <p:spPr>
          <a:xfrm flipH="1">
            <a:off x="6812608" y="1791643"/>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454" name="Group 453">
            <a:extLst>
              <a:ext uri="{FF2B5EF4-FFF2-40B4-BE49-F238E27FC236}">
                <a16:creationId xmlns:a16="http://schemas.microsoft.com/office/drawing/2014/main" id="{D38CAAD0-31D6-4D68-A6B2-1D0FBBCF6E9A}"/>
              </a:ext>
            </a:extLst>
          </p:cNvPr>
          <p:cNvGrpSpPr/>
          <p:nvPr/>
        </p:nvGrpSpPr>
        <p:grpSpPr>
          <a:xfrm>
            <a:off x="4470438" y="3090295"/>
            <a:ext cx="704478" cy="319970"/>
            <a:chOff x="4196744" y="4038740"/>
            <a:chExt cx="704478" cy="319970"/>
          </a:xfrm>
        </p:grpSpPr>
        <p:sp>
          <p:nvSpPr>
            <p:cNvPr id="491" name="TextBox 490">
              <a:extLst>
                <a:ext uri="{FF2B5EF4-FFF2-40B4-BE49-F238E27FC236}">
                  <a16:creationId xmlns:a16="http://schemas.microsoft.com/office/drawing/2014/main" id="{5720ECBC-1538-4D4A-AEBD-856848163F26}"/>
                </a:ext>
              </a:extLst>
            </p:cNvPr>
            <p:cNvSpPr txBox="1"/>
            <p:nvPr/>
          </p:nvSpPr>
          <p:spPr>
            <a:xfrm>
              <a:off x="4196744" y="4058628"/>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92" name="TextBox 491">
              <a:extLst>
                <a:ext uri="{FF2B5EF4-FFF2-40B4-BE49-F238E27FC236}">
                  <a16:creationId xmlns:a16="http://schemas.microsoft.com/office/drawing/2014/main" id="{BBCF8B2A-8561-4189-BBF0-32C26856CB21}"/>
                </a:ext>
              </a:extLst>
            </p:cNvPr>
            <p:cNvSpPr txBox="1"/>
            <p:nvPr/>
          </p:nvSpPr>
          <p:spPr>
            <a:xfrm>
              <a:off x="4401610" y="404560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93" name="TextBox 492">
              <a:extLst>
                <a:ext uri="{FF2B5EF4-FFF2-40B4-BE49-F238E27FC236}">
                  <a16:creationId xmlns:a16="http://schemas.microsoft.com/office/drawing/2014/main" id="{C0C58B73-5E76-4C40-8199-A58874FB5C0D}"/>
                </a:ext>
              </a:extLst>
            </p:cNvPr>
            <p:cNvSpPr txBox="1"/>
            <p:nvPr/>
          </p:nvSpPr>
          <p:spPr>
            <a:xfrm>
              <a:off x="4705822" y="403874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3" name="Group 602">
              <a:extLst>
                <a:ext uri="{FF2B5EF4-FFF2-40B4-BE49-F238E27FC236}">
                  <a16:creationId xmlns:a16="http://schemas.microsoft.com/office/drawing/2014/main" id="{CA1BAAD2-9296-4FDF-A160-416566004648}"/>
                </a:ext>
              </a:extLst>
            </p:cNvPr>
            <p:cNvGrpSpPr/>
            <p:nvPr/>
          </p:nvGrpSpPr>
          <p:grpSpPr>
            <a:xfrm>
              <a:off x="4545992" y="4082036"/>
              <a:ext cx="221518" cy="259401"/>
              <a:chOff x="3355465" y="6294180"/>
              <a:chExt cx="295357" cy="369253"/>
            </a:xfrm>
          </p:grpSpPr>
          <p:sp>
            <p:nvSpPr>
              <p:cNvPr id="604" name="Teardrop 603">
                <a:extLst>
                  <a:ext uri="{FF2B5EF4-FFF2-40B4-BE49-F238E27FC236}">
                    <a16:creationId xmlns:a16="http://schemas.microsoft.com/office/drawing/2014/main" id="{9471470D-601C-49D7-AF96-814B0375851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5" name="Straight Connector 604">
                <a:extLst>
                  <a:ext uri="{FF2B5EF4-FFF2-40B4-BE49-F238E27FC236}">
                    <a16:creationId xmlns:a16="http://schemas.microsoft.com/office/drawing/2014/main" id="{CBBC9920-E84C-42F7-A4DB-F7F1E73C34CF}"/>
                  </a:ext>
                </a:extLst>
              </p:cNvPr>
              <p:cNvCxnSpPr>
                <a:cxnSpLocks/>
                <a:stCxn id="604" idx="3"/>
                <a:endCxn id="604"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08" name="Oval 607">
              <a:extLst>
                <a:ext uri="{FF2B5EF4-FFF2-40B4-BE49-F238E27FC236}">
                  <a16:creationId xmlns:a16="http://schemas.microsoft.com/office/drawing/2014/main" id="{7DBF325B-41D1-4CCE-AC9D-13C996736E90}"/>
                </a:ext>
              </a:extLst>
            </p:cNvPr>
            <p:cNvSpPr/>
            <p:nvPr/>
          </p:nvSpPr>
          <p:spPr>
            <a:xfrm>
              <a:off x="4584570" y="414748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2" name="Group 451">
            <a:extLst>
              <a:ext uri="{FF2B5EF4-FFF2-40B4-BE49-F238E27FC236}">
                <a16:creationId xmlns:a16="http://schemas.microsoft.com/office/drawing/2014/main" id="{2D4A97B2-15B2-44E7-9D93-77AD537676BC}"/>
              </a:ext>
            </a:extLst>
          </p:cNvPr>
          <p:cNvGrpSpPr/>
          <p:nvPr/>
        </p:nvGrpSpPr>
        <p:grpSpPr>
          <a:xfrm>
            <a:off x="3894192" y="2575644"/>
            <a:ext cx="704478" cy="319970"/>
            <a:chOff x="3942206" y="3468394"/>
            <a:chExt cx="704478" cy="319970"/>
          </a:xfrm>
        </p:grpSpPr>
        <p:sp>
          <p:nvSpPr>
            <p:cNvPr id="481" name="TextBox 480">
              <a:extLst>
                <a:ext uri="{FF2B5EF4-FFF2-40B4-BE49-F238E27FC236}">
                  <a16:creationId xmlns:a16="http://schemas.microsoft.com/office/drawing/2014/main" id="{D16255AD-621D-4B3B-ABAC-2B8D690FC582}"/>
                </a:ext>
              </a:extLst>
            </p:cNvPr>
            <p:cNvSpPr txBox="1"/>
            <p:nvPr/>
          </p:nvSpPr>
          <p:spPr>
            <a:xfrm>
              <a:off x="3942206" y="3488282"/>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482" name="TextBox 481">
              <a:extLst>
                <a:ext uri="{FF2B5EF4-FFF2-40B4-BE49-F238E27FC236}">
                  <a16:creationId xmlns:a16="http://schemas.microsoft.com/office/drawing/2014/main" id="{FF33D708-6F2D-4139-9CA3-1B5067A86BB4}"/>
                </a:ext>
              </a:extLst>
            </p:cNvPr>
            <p:cNvSpPr txBox="1"/>
            <p:nvPr/>
          </p:nvSpPr>
          <p:spPr>
            <a:xfrm>
              <a:off x="4147072" y="347525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483" name="TextBox 482">
              <a:extLst>
                <a:ext uri="{FF2B5EF4-FFF2-40B4-BE49-F238E27FC236}">
                  <a16:creationId xmlns:a16="http://schemas.microsoft.com/office/drawing/2014/main" id="{55C6FAB4-E50C-4045-B774-7ACE27F4FD90}"/>
                </a:ext>
              </a:extLst>
            </p:cNvPr>
            <p:cNvSpPr txBox="1"/>
            <p:nvPr/>
          </p:nvSpPr>
          <p:spPr>
            <a:xfrm>
              <a:off x="4451284" y="34683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00" name="Group 599">
              <a:extLst>
                <a:ext uri="{FF2B5EF4-FFF2-40B4-BE49-F238E27FC236}">
                  <a16:creationId xmlns:a16="http://schemas.microsoft.com/office/drawing/2014/main" id="{383E1B22-089F-43B0-862B-628126BC17C8}"/>
                </a:ext>
              </a:extLst>
            </p:cNvPr>
            <p:cNvGrpSpPr/>
            <p:nvPr/>
          </p:nvGrpSpPr>
          <p:grpSpPr>
            <a:xfrm>
              <a:off x="4287934" y="3515141"/>
              <a:ext cx="221518" cy="259401"/>
              <a:chOff x="3355465" y="6294180"/>
              <a:chExt cx="295357" cy="369253"/>
            </a:xfrm>
          </p:grpSpPr>
          <p:sp>
            <p:nvSpPr>
              <p:cNvPr id="601" name="Teardrop 600">
                <a:extLst>
                  <a:ext uri="{FF2B5EF4-FFF2-40B4-BE49-F238E27FC236}">
                    <a16:creationId xmlns:a16="http://schemas.microsoft.com/office/drawing/2014/main" id="{45FFBE60-AB36-4DD7-8080-016B63CE68A3}"/>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02" name="Straight Connector 601">
                <a:extLst>
                  <a:ext uri="{FF2B5EF4-FFF2-40B4-BE49-F238E27FC236}">
                    <a16:creationId xmlns:a16="http://schemas.microsoft.com/office/drawing/2014/main" id="{F070D4A8-9260-4538-BA6E-C5AE60C3A08E}"/>
                  </a:ext>
                </a:extLst>
              </p:cNvPr>
              <p:cNvCxnSpPr>
                <a:cxnSpLocks/>
                <a:stCxn id="601" idx="3"/>
                <a:endCxn id="601"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09" name="Oval 608">
              <a:extLst>
                <a:ext uri="{FF2B5EF4-FFF2-40B4-BE49-F238E27FC236}">
                  <a16:creationId xmlns:a16="http://schemas.microsoft.com/office/drawing/2014/main" id="{882A0553-CF45-4B4A-B623-0C06814EB437}"/>
                </a:ext>
              </a:extLst>
            </p:cNvPr>
            <p:cNvSpPr/>
            <p:nvPr/>
          </p:nvSpPr>
          <p:spPr>
            <a:xfrm>
              <a:off x="4318384" y="3594453"/>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457" name="Group 456">
            <a:extLst>
              <a:ext uri="{FF2B5EF4-FFF2-40B4-BE49-F238E27FC236}">
                <a16:creationId xmlns:a16="http://schemas.microsoft.com/office/drawing/2014/main" id="{D6D969CC-D0FB-4936-9FDA-3ACB15D31290}"/>
              </a:ext>
            </a:extLst>
          </p:cNvPr>
          <p:cNvGrpSpPr/>
          <p:nvPr/>
        </p:nvGrpSpPr>
        <p:grpSpPr>
          <a:xfrm>
            <a:off x="5408391" y="3142133"/>
            <a:ext cx="704478" cy="319970"/>
            <a:chOff x="5456405" y="4034883"/>
            <a:chExt cx="704478" cy="319970"/>
          </a:xfrm>
        </p:grpSpPr>
        <p:sp>
          <p:nvSpPr>
            <p:cNvPr id="556" name="TextBox 555">
              <a:extLst>
                <a:ext uri="{FF2B5EF4-FFF2-40B4-BE49-F238E27FC236}">
                  <a16:creationId xmlns:a16="http://schemas.microsoft.com/office/drawing/2014/main" id="{8FE14A3B-B6F8-44E4-B32F-F7B7F2946369}"/>
                </a:ext>
              </a:extLst>
            </p:cNvPr>
            <p:cNvSpPr txBox="1"/>
            <p:nvPr/>
          </p:nvSpPr>
          <p:spPr>
            <a:xfrm>
              <a:off x="5456405" y="4054771"/>
              <a:ext cx="4085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57" name="TextBox 556">
              <a:extLst>
                <a:ext uri="{FF2B5EF4-FFF2-40B4-BE49-F238E27FC236}">
                  <a16:creationId xmlns:a16="http://schemas.microsoft.com/office/drawing/2014/main" id="{B79F0219-8858-42F9-A733-4E6AE20E8CCD}"/>
                </a:ext>
              </a:extLst>
            </p:cNvPr>
            <p:cNvSpPr txBox="1"/>
            <p:nvPr/>
          </p:nvSpPr>
          <p:spPr>
            <a:xfrm>
              <a:off x="5703694" y="4040195"/>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58" name="TextBox 557">
              <a:extLst>
                <a:ext uri="{FF2B5EF4-FFF2-40B4-BE49-F238E27FC236}">
                  <a16:creationId xmlns:a16="http://schemas.microsoft.com/office/drawing/2014/main" id="{15D6F49E-C1E4-42B6-ADD2-1592795BEE4A}"/>
                </a:ext>
              </a:extLst>
            </p:cNvPr>
            <p:cNvSpPr txBox="1"/>
            <p:nvPr/>
          </p:nvSpPr>
          <p:spPr>
            <a:xfrm>
              <a:off x="5965483" y="403488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6" name="Group 615">
              <a:extLst>
                <a:ext uri="{FF2B5EF4-FFF2-40B4-BE49-F238E27FC236}">
                  <a16:creationId xmlns:a16="http://schemas.microsoft.com/office/drawing/2014/main" id="{E970465B-E9E0-4C13-AD39-D9597F91F8BF}"/>
                </a:ext>
              </a:extLst>
            </p:cNvPr>
            <p:cNvGrpSpPr/>
            <p:nvPr/>
          </p:nvGrpSpPr>
          <p:grpSpPr>
            <a:xfrm>
              <a:off x="5838905" y="4080580"/>
              <a:ext cx="221518" cy="259401"/>
              <a:chOff x="3355465" y="6294180"/>
              <a:chExt cx="295357" cy="369253"/>
            </a:xfrm>
          </p:grpSpPr>
          <p:sp>
            <p:nvSpPr>
              <p:cNvPr id="617" name="Teardrop 616">
                <a:extLst>
                  <a:ext uri="{FF2B5EF4-FFF2-40B4-BE49-F238E27FC236}">
                    <a16:creationId xmlns:a16="http://schemas.microsoft.com/office/drawing/2014/main" id="{AA000405-6914-494E-8CA1-7822E439D52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18" name="Straight Connector 617">
                <a:extLst>
                  <a:ext uri="{FF2B5EF4-FFF2-40B4-BE49-F238E27FC236}">
                    <a16:creationId xmlns:a16="http://schemas.microsoft.com/office/drawing/2014/main" id="{F5799919-0189-4EFB-957D-637FD63E6F4F}"/>
                  </a:ext>
                </a:extLst>
              </p:cNvPr>
              <p:cNvCxnSpPr>
                <a:cxnSpLocks/>
                <a:stCxn id="617" idx="3"/>
                <a:endCxn id="617"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458" name="Group 457">
            <a:extLst>
              <a:ext uri="{FF2B5EF4-FFF2-40B4-BE49-F238E27FC236}">
                <a16:creationId xmlns:a16="http://schemas.microsoft.com/office/drawing/2014/main" id="{74D95F2F-1134-4B3B-9232-4AD41649269F}"/>
              </a:ext>
            </a:extLst>
          </p:cNvPr>
          <p:cNvGrpSpPr/>
          <p:nvPr/>
        </p:nvGrpSpPr>
        <p:grpSpPr>
          <a:xfrm>
            <a:off x="6053470" y="3142744"/>
            <a:ext cx="704478" cy="319970"/>
            <a:chOff x="6101484" y="4035494"/>
            <a:chExt cx="704478" cy="319970"/>
          </a:xfrm>
        </p:grpSpPr>
        <p:sp>
          <p:nvSpPr>
            <p:cNvPr id="564" name="TextBox 563">
              <a:extLst>
                <a:ext uri="{FF2B5EF4-FFF2-40B4-BE49-F238E27FC236}">
                  <a16:creationId xmlns:a16="http://schemas.microsoft.com/office/drawing/2014/main" id="{15BF7DD3-37AF-42A4-9987-A0581F1D49A8}"/>
                </a:ext>
              </a:extLst>
            </p:cNvPr>
            <p:cNvSpPr txBox="1"/>
            <p:nvPr/>
          </p:nvSpPr>
          <p:spPr>
            <a:xfrm>
              <a:off x="6101484" y="4055382"/>
              <a:ext cx="39746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565" name="TextBox 564">
              <a:extLst>
                <a:ext uri="{FF2B5EF4-FFF2-40B4-BE49-F238E27FC236}">
                  <a16:creationId xmlns:a16="http://schemas.microsoft.com/office/drawing/2014/main" id="{41651BED-D5C6-4323-AFE2-7F1270E2C78E}"/>
                </a:ext>
              </a:extLst>
            </p:cNvPr>
            <p:cNvSpPr txBox="1"/>
            <p:nvPr/>
          </p:nvSpPr>
          <p:spPr>
            <a:xfrm>
              <a:off x="6342564" y="403798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6" name="TextBox 565">
              <a:extLst>
                <a:ext uri="{FF2B5EF4-FFF2-40B4-BE49-F238E27FC236}">
                  <a16:creationId xmlns:a16="http://schemas.microsoft.com/office/drawing/2014/main" id="{FB43DF36-0AFC-43FE-AF7C-D5B70DEF9909}"/>
                </a:ext>
              </a:extLst>
            </p:cNvPr>
            <p:cNvSpPr txBox="1"/>
            <p:nvPr/>
          </p:nvSpPr>
          <p:spPr>
            <a:xfrm>
              <a:off x="6610562" y="403549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22" name="Group 621">
              <a:extLst>
                <a:ext uri="{FF2B5EF4-FFF2-40B4-BE49-F238E27FC236}">
                  <a16:creationId xmlns:a16="http://schemas.microsoft.com/office/drawing/2014/main" id="{7019A665-3729-4D3D-9897-71CDA358522B}"/>
                </a:ext>
              </a:extLst>
            </p:cNvPr>
            <p:cNvGrpSpPr/>
            <p:nvPr/>
          </p:nvGrpSpPr>
          <p:grpSpPr>
            <a:xfrm>
              <a:off x="6487788" y="4079561"/>
              <a:ext cx="221518" cy="259401"/>
              <a:chOff x="3355465" y="6294180"/>
              <a:chExt cx="295357" cy="369253"/>
            </a:xfrm>
          </p:grpSpPr>
          <p:sp>
            <p:nvSpPr>
              <p:cNvPr id="623" name="Teardrop 622">
                <a:extLst>
                  <a:ext uri="{FF2B5EF4-FFF2-40B4-BE49-F238E27FC236}">
                    <a16:creationId xmlns:a16="http://schemas.microsoft.com/office/drawing/2014/main" id="{731F5F1E-3C9B-456B-BCCE-00A7F61C68A8}"/>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4" name="Straight Connector 623">
                <a:extLst>
                  <a:ext uri="{FF2B5EF4-FFF2-40B4-BE49-F238E27FC236}">
                    <a16:creationId xmlns:a16="http://schemas.microsoft.com/office/drawing/2014/main" id="{CDABAD1D-B75F-4C8F-90AA-7B6ECAE6754C}"/>
                  </a:ext>
                </a:extLst>
              </p:cNvPr>
              <p:cNvCxnSpPr>
                <a:cxnSpLocks/>
                <a:stCxn id="623" idx="3"/>
                <a:endCxn id="62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sp>
        <p:nvSpPr>
          <p:cNvPr id="545" name="TextBox 544">
            <a:extLst>
              <a:ext uri="{FF2B5EF4-FFF2-40B4-BE49-F238E27FC236}">
                <a16:creationId xmlns:a16="http://schemas.microsoft.com/office/drawing/2014/main" id="{B25B3941-6B4D-4030-B47E-32179808E7FB}"/>
              </a:ext>
            </a:extLst>
          </p:cNvPr>
          <p:cNvSpPr txBox="1"/>
          <p:nvPr/>
        </p:nvSpPr>
        <p:spPr>
          <a:xfrm>
            <a:off x="4906612" y="2528146"/>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46" name="TextBox 545">
            <a:extLst>
              <a:ext uri="{FF2B5EF4-FFF2-40B4-BE49-F238E27FC236}">
                <a16:creationId xmlns:a16="http://schemas.microsoft.com/office/drawing/2014/main" id="{CCE8BED5-D818-4A30-84FC-F0662A47C9FF}"/>
              </a:ext>
            </a:extLst>
          </p:cNvPr>
          <p:cNvSpPr txBox="1"/>
          <p:nvPr/>
        </p:nvSpPr>
        <p:spPr>
          <a:xfrm>
            <a:off x="5111478" y="251512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47" name="TextBox 546">
            <a:extLst>
              <a:ext uri="{FF2B5EF4-FFF2-40B4-BE49-F238E27FC236}">
                <a16:creationId xmlns:a16="http://schemas.microsoft.com/office/drawing/2014/main" id="{8C083D22-EEA3-4E63-9C5B-7BD796E8CCDB}"/>
              </a:ext>
            </a:extLst>
          </p:cNvPr>
          <p:cNvSpPr txBox="1"/>
          <p:nvPr/>
        </p:nvSpPr>
        <p:spPr>
          <a:xfrm>
            <a:off x="5415690" y="250825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597" name="Group 596">
            <a:extLst>
              <a:ext uri="{FF2B5EF4-FFF2-40B4-BE49-F238E27FC236}">
                <a16:creationId xmlns:a16="http://schemas.microsoft.com/office/drawing/2014/main" id="{2B6D47C1-426A-44F0-A844-FDA572F618A2}"/>
              </a:ext>
            </a:extLst>
          </p:cNvPr>
          <p:cNvGrpSpPr/>
          <p:nvPr/>
        </p:nvGrpSpPr>
        <p:grpSpPr>
          <a:xfrm>
            <a:off x="5242858" y="2553550"/>
            <a:ext cx="221518" cy="259401"/>
            <a:chOff x="3355465" y="6294180"/>
            <a:chExt cx="295357" cy="369253"/>
          </a:xfrm>
        </p:grpSpPr>
        <p:sp>
          <p:nvSpPr>
            <p:cNvPr id="598" name="Teardrop 597">
              <a:extLst>
                <a:ext uri="{FF2B5EF4-FFF2-40B4-BE49-F238E27FC236}">
                  <a16:creationId xmlns:a16="http://schemas.microsoft.com/office/drawing/2014/main" id="{B4C0514A-0BB3-4547-9490-C580B39D3B2B}"/>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599" name="Straight Connector 598">
              <a:extLst>
                <a:ext uri="{FF2B5EF4-FFF2-40B4-BE49-F238E27FC236}">
                  <a16:creationId xmlns:a16="http://schemas.microsoft.com/office/drawing/2014/main" id="{658EAE93-C641-4CD4-AB56-BF74BC1A1A39}"/>
                </a:ext>
              </a:extLst>
            </p:cNvPr>
            <p:cNvCxnSpPr>
              <a:cxnSpLocks/>
              <a:stCxn id="598" idx="3"/>
              <a:endCxn id="598"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626" name="Oval 625">
            <a:extLst>
              <a:ext uri="{FF2B5EF4-FFF2-40B4-BE49-F238E27FC236}">
                <a16:creationId xmlns:a16="http://schemas.microsoft.com/office/drawing/2014/main" id="{8E7361F7-7A82-4F27-B274-80332B55DB6D}"/>
              </a:ext>
            </a:extLst>
          </p:cNvPr>
          <p:cNvSpPr/>
          <p:nvPr/>
        </p:nvSpPr>
        <p:spPr>
          <a:xfrm>
            <a:off x="1833970" y="2725685"/>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561" name="TextBox 560">
            <a:extLst>
              <a:ext uri="{FF2B5EF4-FFF2-40B4-BE49-F238E27FC236}">
                <a16:creationId xmlns:a16="http://schemas.microsoft.com/office/drawing/2014/main" id="{43875E99-14F9-4A33-99A7-551C1A135AC4}"/>
              </a:ext>
            </a:extLst>
          </p:cNvPr>
          <p:cNvSpPr txBox="1"/>
          <p:nvPr/>
        </p:nvSpPr>
        <p:spPr>
          <a:xfrm>
            <a:off x="5798932" y="2592286"/>
            <a:ext cx="36004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a:t>
            </a:r>
          </a:p>
        </p:txBody>
      </p:sp>
      <p:sp>
        <p:nvSpPr>
          <p:cNvPr id="562" name="TextBox 561">
            <a:extLst>
              <a:ext uri="{FF2B5EF4-FFF2-40B4-BE49-F238E27FC236}">
                <a16:creationId xmlns:a16="http://schemas.microsoft.com/office/drawing/2014/main" id="{EA9DE7E7-9F45-4BFC-8313-A76C8257F023}"/>
              </a:ext>
            </a:extLst>
          </p:cNvPr>
          <p:cNvSpPr txBox="1"/>
          <p:nvPr/>
        </p:nvSpPr>
        <p:spPr>
          <a:xfrm>
            <a:off x="6003798" y="257926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563" name="TextBox 562">
            <a:extLst>
              <a:ext uri="{FF2B5EF4-FFF2-40B4-BE49-F238E27FC236}">
                <a16:creationId xmlns:a16="http://schemas.microsoft.com/office/drawing/2014/main" id="{45A95C21-E48E-473A-953A-8D93D191C3FD}"/>
              </a:ext>
            </a:extLst>
          </p:cNvPr>
          <p:cNvSpPr txBox="1"/>
          <p:nvPr/>
        </p:nvSpPr>
        <p:spPr>
          <a:xfrm>
            <a:off x="6308010" y="257239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nvGrpSpPr>
          <p:cNvPr id="619" name="Group 618">
            <a:extLst>
              <a:ext uri="{FF2B5EF4-FFF2-40B4-BE49-F238E27FC236}">
                <a16:creationId xmlns:a16="http://schemas.microsoft.com/office/drawing/2014/main" id="{81986598-5CE7-4F97-88AA-25652F30A81C}"/>
              </a:ext>
            </a:extLst>
          </p:cNvPr>
          <p:cNvGrpSpPr/>
          <p:nvPr/>
        </p:nvGrpSpPr>
        <p:grpSpPr>
          <a:xfrm>
            <a:off x="6143099" y="2611303"/>
            <a:ext cx="221518" cy="259401"/>
            <a:chOff x="3355465" y="6294180"/>
            <a:chExt cx="295357" cy="369253"/>
          </a:xfrm>
        </p:grpSpPr>
        <p:sp>
          <p:nvSpPr>
            <p:cNvPr id="620" name="Teardrop 619">
              <a:extLst>
                <a:ext uri="{FF2B5EF4-FFF2-40B4-BE49-F238E27FC236}">
                  <a16:creationId xmlns:a16="http://schemas.microsoft.com/office/drawing/2014/main" id="{353CDAFD-F118-4CE8-A0F4-7A00F731525F}"/>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21" name="Straight Connector 620">
              <a:extLst>
                <a:ext uri="{FF2B5EF4-FFF2-40B4-BE49-F238E27FC236}">
                  <a16:creationId xmlns:a16="http://schemas.microsoft.com/office/drawing/2014/main" id="{C0DEC5B1-8CEE-4DC3-837C-9E1FB02C9132}"/>
                </a:ext>
              </a:extLst>
            </p:cNvPr>
            <p:cNvCxnSpPr>
              <a:cxnSpLocks/>
              <a:stCxn id="620" idx="3"/>
              <a:endCxn id="620"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628" name="Oval 627">
            <a:extLst>
              <a:ext uri="{FF2B5EF4-FFF2-40B4-BE49-F238E27FC236}">
                <a16:creationId xmlns:a16="http://schemas.microsoft.com/office/drawing/2014/main" id="{3BA2F2E5-B422-4523-BCAF-67060EDF8D2D}"/>
              </a:ext>
            </a:extLst>
          </p:cNvPr>
          <p:cNvSpPr/>
          <p:nvPr/>
        </p:nvSpPr>
        <p:spPr>
          <a:xfrm>
            <a:off x="2016892" y="3292055"/>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29" name="Oval 628">
            <a:extLst>
              <a:ext uri="{FF2B5EF4-FFF2-40B4-BE49-F238E27FC236}">
                <a16:creationId xmlns:a16="http://schemas.microsoft.com/office/drawing/2014/main" id="{904FB5F6-4260-4BA7-9A69-DF6AA7A57B02}"/>
              </a:ext>
            </a:extLst>
          </p:cNvPr>
          <p:cNvSpPr/>
          <p:nvPr/>
        </p:nvSpPr>
        <p:spPr>
          <a:xfrm>
            <a:off x="2107900" y="3292055"/>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30" name="Group 29">
            <a:extLst>
              <a:ext uri="{FF2B5EF4-FFF2-40B4-BE49-F238E27FC236}">
                <a16:creationId xmlns:a16="http://schemas.microsoft.com/office/drawing/2014/main" id="{00DC8434-6982-4FA4-A200-DFC1488F21EE}"/>
              </a:ext>
            </a:extLst>
          </p:cNvPr>
          <p:cNvGrpSpPr/>
          <p:nvPr/>
        </p:nvGrpSpPr>
        <p:grpSpPr>
          <a:xfrm>
            <a:off x="3966616" y="3624175"/>
            <a:ext cx="2826953" cy="300082"/>
            <a:chOff x="4717504" y="4894914"/>
            <a:chExt cx="3769271" cy="400108"/>
          </a:xfrm>
        </p:grpSpPr>
        <p:cxnSp>
          <p:nvCxnSpPr>
            <p:cNvPr id="633" name="Straight Arrow Connector 632">
              <a:extLst>
                <a:ext uri="{FF2B5EF4-FFF2-40B4-BE49-F238E27FC236}">
                  <a16:creationId xmlns:a16="http://schemas.microsoft.com/office/drawing/2014/main" id="{10E82B92-B06F-4B0B-AFC0-713155338599}"/>
                </a:ext>
              </a:extLst>
            </p:cNvPr>
            <p:cNvCxnSpPr>
              <a:cxnSpLocks/>
            </p:cNvCxnSpPr>
            <p:nvPr/>
          </p:nvCxnSpPr>
          <p:spPr>
            <a:xfrm>
              <a:off x="7245921" y="5086287"/>
              <a:ext cx="12408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4" name="Straight Arrow Connector 633">
              <a:extLst>
                <a:ext uri="{FF2B5EF4-FFF2-40B4-BE49-F238E27FC236}">
                  <a16:creationId xmlns:a16="http://schemas.microsoft.com/office/drawing/2014/main" id="{1C3661E6-3597-48C6-B493-AB0C772C0790}"/>
                </a:ext>
              </a:extLst>
            </p:cNvPr>
            <p:cNvCxnSpPr>
              <a:cxnSpLocks/>
            </p:cNvCxnSpPr>
            <p:nvPr/>
          </p:nvCxnSpPr>
          <p:spPr>
            <a:xfrm flipH="1">
              <a:off x="4717504" y="5086287"/>
              <a:ext cx="1205119" cy="1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5" name="TextBox 634">
              <a:extLst>
                <a:ext uri="{FF2B5EF4-FFF2-40B4-BE49-F238E27FC236}">
                  <a16:creationId xmlns:a16="http://schemas.microsoft.com/office/drawing/2014/main" id="{C4799A17-887B-45E2-935E-B75370C6CBCD}"/>
                </a:ext>
              </a:extLst>
            </p:cNvPr>
            <p:cNvSpPr txBox="1"/>
            <p:nvPr/>
          </p:nvSpPr>
          <p:spPr>
            <a:xfrm>
              <a:off x="5977883" y="4894914"/>
              <a:ext cx="1399329"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i+1</a:t>
              </a:r>
            </a:p>
          </p:txBody>
        </p:sp>
      </p:grpSp>
      <p:grpSp>
        <p:nvGrpSpPr>
          <p:cNvPr id="466" name="Group 465">
            <a:extLst>
              <a:ext uri="{FF2B5EF4-FFF2-40B4-BE49-F238E27FC236}">
                <a16:creationId xmlns:a16="http://schemas.microsoft.com/office/drawing/2014/main" id="{261A3939-DFF1-4AF2-B777-2DB5F1C442D0}"/>
              </a:ext>
            </a:extLst>
          </p:cNvPr>
          <p:cNvGrpSpPr/>
          <p:nvPr/>
        </p:nvGrpSpPr>
        <p:grpSpPr>
          <a:xfrm>
            <a:off x="1178695" y="3974573"/>
            <a:ext cx="5969576" cy="461665"/>
            <a:chOff x="1139106" y="5575156"/>
            <a:chExt cx="5969576" cy="461665"/>
          </a:xfrm>
        </p:grpSpPr>
        <p:sp>
          <p:nvSpPr>
            <p:cNvPr id="636" name="TextBox 635">
              <a:extLst>
                <a:ext uri="{FF2B5EF4-FFF2-40B4-BE49-F238E27FC236}">
                  <a16:creationId xmlns:a16="http://schemas.microsoft.com/office/drawing/2014/main" id="{7392C9FD-D197-462F-ABA3-1FB8F2D9D98A}"/>
                </a:ext>
              </a:extLst>
            </p:cNvPr>
            <p:cNvSpPr txBox="1"/>
            <p:nvPr/>
          </p:nvSpPr>
          <p:spPr>
            <a:xfrm>
              <a:off x="1139106" y="5575156"/>
              <a:ext cx="522128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Infinitely often occurring balloon </a:t>
              </a:r>
              <a:r>
                <a:rPr kumimoji="0" lang="en-IN" sz="2400" dirty="0" err="1">
                  <a:solidFill>
                    <a:prstClr val="black"/>
                  </a:solidFill>
                  <a:latin typeface="Calibri" panose="020F0502020204030204"/>
                </a:rPr>
                <a:t>colors</a:t>
              </a:r>
              <a:endParaRPr kumimoji="0" lang="en-IN" sz="2400" dirty="0">
                <a:solidFill>
                  <a:prstClr val="black"/>
                </a:solidFill>
                <a:latin typeface="Calibri" panose="020F0502020204030204"/>
              </a:endParaRPr>
            </a:p>
          </p:txBody>
        </p:sp>
        <p:sp>
          <p:nvSpPr>
            <p:cNvPr id="640" name="TextBox 639">
              <a:extLst>
                <a:ext uri="{FF2B5EF4-FFF2-40B4-BE49-F238E27FC236}">
                  <a16:creationId xmlns:a16="http://schemas.microsoft.com/office/drawing/2014/main" id="{E2C0B128-4C87-4CCD-8977-72B4B6EE742E}"/>
                </a:ext>
              </a:extLst>
            </p:cNvPr>
            <p:cNvSpPr txBox="1"/>
            <p:nvPr/>
          </p:nvSpPr>
          <p:spPr>
            <a:xfrm>
              <a:off x="6072028" y="5671280"/>
              <a:ext cx="195400" cy="300083"/>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1" name="TextBox 640">
              <a:extLst>
                <a:ext uri="{FF2B5EF4-FFF2-40B4-BE49-F238E27FC236}">
                  <a16:creationId xmlns:a16="http://schemas.microsoft.com/office/drawing/2014/main" id="{F7E619AF-29CC-42C8-ADF1-56CA5BF0D257}"/>
                </a:ext>
              </a:extLst>
            </p:cNvPr>
            <p:cNvSpPr txBox="1"/>
            <p:nvPr/>
          </p:nvSpPr>
          <p:spPr>
            <a:xfrm>
              <a:off x="6259679" y="566578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2" name="TextBox 641">
              <a:extLst>
                <a:ext uri="{FF2B5EF4-FFF2-40B4-BE49-F238E27FC236}">
                  <a16:creationId xmlns:a16="http://schemas.microsoft.com/office/drawing/2014/main" id="{8E433FEF-24B7-48EA-9BA0-7A6629E95688}"/>
                </a:ext>
              </a:extLst>
            </p:cNvPr>
            <p:cNvSpPr txBox="1"/>
            <p:nvPr/>
          </p:nvSpPr>
          <p:spPr>
            <a:xfrm>
              <a:off x="6913282" y="56515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3" name="TextBox 642">
              <a:extLst>
                <a:ext uri="{FF2B5EF4-FFF2-40B4-BE49-F238E27FC236}">
                  <a16:creationId xmlns:a16="http://schemas.microsoft.com/office/drawing/2014/main" id="{A15EF7BF-E874-4AC5-AEE1-2B74937BEDA4}"/>
                </a:ext>
              </a:extLst>
            </p:cNvPr>
            <p:cNvSpPr txBox="1"/>
            <p:nvPr/>
          </p:nvSpPr>
          <p:spPr>
            <a:xfrm>
              <a:off x="6631806" y="5651513"/>
              <a:ext cx="174879"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647" name="Teardrop 646">
              <a:extLst>
                <a:ext uri="{FF2B5EF4-FFF2-40B4-BE49-F238E27FC236}">
                  <a16:creationId xmlns:a16="http://schemas.microsoft.com/office/drawing/2014/main" id="{AE379787-9AB0-4964-8B34-379B9B4C67D5}"/>
                </a:ext>
              </a:extLst>
            </p:cNvPr>
            <p:cNvSpPr/>
            <p:nvPr/>
          </p:nvSpPr>
          <p:spPr>
            <a:xfrm rot="8096855">
              <a:off x="6446419" y="5678268"/>
              <a:ext cx="208287"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48" name="Straight Connector 647">
              <a:extLst>
                <a:ext uri="{FF2B5EF4-FFF2-40B4-BE49-F238E27FC236}">
                  <a16:creationId xmlns:a16="http://schemas.microsoft.com/office/drawing/2014/main" id="{AB7A1CD4-426A-4D72-A537-65F16A501667}"/>
                </a:ext>
              </a:extLst>
            </p:cNvPr>
            <p:cNvCxnSpPr>
              <a:cxnSpLocks/>
              <a:stCxn id="647" idx="3"/>
              <a:endCxn id="647" idx="7"/>
            </p:cNvCxnSpPr>
            <p:nvPr/>
          </p:nvCxnSpPr>
          <p:spPr>
            <a:xfrm>
              <a:off x="6547157" y="5681579"/>
              <a:ext cx="8222" cy="25940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650" name="Teardrop 649">
              <a:extLst>
                <a:ext uri="{FF2B5EF4-FFF2-40B4-BE49-F238E27FC236}">
                  <a16:creationId xmlns:a16="http://schemas.microsoft.com/office/drawing/2014/main" id="{C008FE86-B346-4698-B833-42ABFDA136FC}"/>
                </a:ext>
              </a:extLst>
            </p:cNvPr>
            <p:cNvSpPr/>
            <p:nvPr/>
          </p:nvSpPr>
          <p:spPr>
            <a:xfrm rot="8096855">
              <a:off x="6772068" y="5668304"/>
              <a:ext cx="208287"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651" name="Straight Connector 650">
              <a:extLst>
                <a:ext uri="{FF2B5EF4-FFF2-40B4-BE49-F238E27FC236}">
                  <a16:creationId xmlns:a16="http://schemas.microsoft.com/office/drawing/2014/main" id="{CC20020B-C953-4120-AACA-B0F4C27B9CF7}"/>
                </a:ext>
              </a:extLst>
            </p:cNvPr>
            <p:cNvCxnSpPr>
              <a:cxnSpLocks/>
              <a:stCxn id="650" idx="3"/>
              <a:endCxn id="650" idx="7"/>
            </p:cNvCxnSpPr>
            <p:nvPr/>
          </p:nvCxnSpPr>
          <p:spPr>
            <a:xfrm>
              <a:off x="6872806" y="5671615"/>
              <a:ext cx="8222" cy="25940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cxnSp>
        <p:nvCxnSpPr>
          <p:cNvPr id="283" name="Straight Arrow Connector 282">
            <a:extLst>
              <a:ext uri="{FF2B5EF4-FFF2-40B4-BE49-F238E27FC236}">
                <a16:creationId xmlns:a16="http://schemas.microsoft.com/office/drawing/2014/main" id="{B0452659-276D-4C05-B194-F8DB908CFA9E}"/>
              </a:ext>
            </a:extLst>
          </p:cNvPr>
          <p:cNvCxnSpPr>
            <a:cxnSpLocks/>
          </p:cNvCxnSpPr>
          <p:nvPr/>
        </p:nvCxnSpPr>
        <p:spPr>
          <a:xfrm flipH="1">
            <a:off x="3016299" y="2222907"/>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71" name="Group 470">
            <a:extLst>
              <a:ext uri="{FF2B5EF4-FFF2-40B4-BE49-F238E27FC236}">
                <a16:creationId xmlns:a16="http://schemas.microsoft.com/office/drawing/2014/main" id="{262989AE-8CDA-46EB-AA35-E61C6F61771C}"/>
              </a:ext>
            </a:extLst>
          </p:cNvPr>
          <p:cNvGrpSpPr/>
          <p:nvPr/>
        </p:nvGrpSpPr>
        <p:grpSpPr>
          <a:xfrm>
            <a:off x="1438614" y="1734690"/>
            <a:ext cx="2525311" cy="2209672"/>
            <a:chOff x="1438614" y="1734690"/>
            <a:chExt cx="2525311" cy="2209672"/>
          </a:xfrm>
        </p:grpSpPr>
        <p:cxnSp>
          <p:nvCxnSpPr>
            <p:cNvPr id="11" name="Straight Connector 10">
              <a:extLst>
                <a:ext uri="{FF2B5EF4-FFF2-40B4-BE49-F238E27FC236}">
                  <a16:creationId xmlns:a16="http://schemas.microsoft.com/office/drawing/2014/main" id="{E23F13F2-A54E-4A0A-BAFD-FC5E63399B8B}"/>
                </a:ext>
              </a:extLst>
            </p:cNvPr>
            <p:cNvCxnSpPr>
              <a:cxnSpLocks/>
            </p:cNvCxnSpPr>
            <p:nvPr/>
          </p:nvCxnSpPr>
          <p:spPr>
            <a:xfrm flipH="1">
              <a:off x="3959494" y="1754236"/>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C5FE593-55B3-4931-AD60-108537EF1A59}"/>
                </a:ext>
              </a:extLst>
            </p:cNvPr>
            <p:cNvGrpSpPr/>
            <p:nvPr/>
          </p:nvGrpSpPr>
          <p:grpSpPr>
            <a:xfrm>
              <a:off x="1453247" y="3626221"/>
              <a:ext cx="2491316" cy="300082"/>
              <a:chOff x="1366346" y="4897642"/>
              <a:chExt cx="3321755" cy="400108"/>
            </a:xfrm>
          </p:grpSpPr>
          <p:cxnSp>
            <p:nvCxnSpPr>
              <p:cNvPr id="17" name="Straight Arrow Connector 16">
                <a:extLst>
                  <a:ext uri="{FF2B5EF4-FFF2-40B4-BE49-F238E27FC236}">
                    <a16:creationId xmlns:a16="http://schemas.microsoft.com/office/drawing/2014/main" id="{76B27679-5441-4084-AFC3-3BC0A1C5E0EA}"/>
                  </a:ext>
                </a:extLst>
              </p:cNvPr>
              <p:cNvCxnSpPr>
                <a:cxnSpLocks/>
              </p:cNvCxnSpPr>
              <p:nvPr/>
            </p:nvCxnSpPr>
            <p:spPr>
              <a:xfrm>
                <a:off x="3590503" y="5090267"/>
                <a:ext cx="10975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0" name="Straight Arrow Connector 629">
                <a:extLst>
                  <a:ext uri="{FF2B5EF4-FFF2-40B4-BE49-F238E27FC236}">
                    <a16:creationId xmlns:a16="http://schemas.microsoft.com/office/drawing/2014/main" id="{AE697879-5B56-4158-A33F-A27CA67C0108}"/>
                  </a:ext>
                </a:extLst>
              </p:cNvPr>
              <p:cNvCxnSpPr>
                <a:cxnSpLocks/>
                <a:stCxn id="631" idx="1"/>
              </p:cNvCxnSpPr>
              <p:nvPr/>
            </p:nvCxnSpPr>
            <p:spPr>
              <a:xfrm flipH="1" flipV="1">
                <a:off x="1366346" y="5090269"/>
                <a:ext cx="1065125" cy="7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1" name="TextBox 630">
                <a:extLst>
                  <a:ext uri="{FF2B5EF4-FFF2-40B4-BE49-F238E27FC236}">
                    <a16:creationId xmlns:a16="http://schemas.microsoft.com/office/drawing/2014/main" id="{7921BD01-E199-4C1F-8421-36B0DE5442D8}"/>
                  </a:ext>
                </a:extLst>
              </p:cNvPr>
              <p:cNvSpPr txBox="1"/>
              <p:nvPr/>
            </p:nvSpPr>
            <p:spPr>
              <a:xfrm>
                <a:off x="2431472" y="4897642"/>
                <a:ext cx="1213817" cy="400108"/>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Segment </a:t>
                </a:r>
                <a:r>
                  <a:rPr kumimoji="0" lang="en-IN" sz="1350" dirty="0" err="1">
                    <a:solidFill>
                      <a:prstClr val="black"/>
                    </a:solidFill>
                    <a:latin typeface="Calibri" panose="020F0502020204030204"/>
                  </a:rPr>
                  <a:t>i</a:t>
                </a:r>
                <a:endParaRPr kumimoji="0" lang="en-IN" sz="1350" dirty="0">
                  <a:solidFill>
                    <a:prstClr val="black"/>
                  </a:solidFill>
                  <a:latin typeface="Calibri" panose="020F0502020204030204"/>
                </a:endParaRPr>
              </a:p>
            </p:txBody>
          </p:sp>
        </p:grpSp>
        <p:cxnSp>
          <p:nvCxnSpPr>
            <p:cNvPr id="606" name="Straight Connector 605">
              <a:extLst>
                <a:ext uri="{FF2B5EF4-FFF2-40B4-BE49-F238E27FC236}">
                  <a16:creationId xmlns:a16="http://schemas.microsoft.com/office/drawing/2014/main" id="{3BEF9095-1BD9-4474-8A00-C30A89DEEC8C}"/>
                </a:ext>
              </a:extLst>
            </p:cNvPr>
            <p:cNvCxnSpPr>
              <a:cxnSpLocks/>
            </p:cNvCxnSpPr>
            <p:nvPr/>
          </p:nvCxnSpPr>
          <p:spPr>
            <a:xfrm flipH="1">
              <a:off x="1438614" y="1734690"/>
              <a:ext cx="4431" cy="21901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299" name="Title 1">
            <a:extLst>
              <a:ext uri="{FF2B5EF4-FFF2-40B4-BE49-F238E27FC236}">
                <a16:creationId xmlns:a16="http://schemas.microsoft.com/office/drawing/2014/main" id="{15278DB6-369E-460B-8C65-D9F49672C75B}"/>
              </a:ext>
            </a:extLst>
          </p:cNvPr>
          <p:cNvSpPr>
            <a:spLocks noGrp="1"/>
          </p:cNvSpPr>
          <p:nvPr>
            <p:ph type="title"/>
          </p:nvPr>
        </p:nvSpPr>
        <p:spPr>
          <a:xfrm>
            <a:off x="628650" y="365126"/>
            <a:ext cx="7886700" cy="632229"/>
          </a:xfrm>
        </p:spPr>
        <p:txBody>
          <a:bodyPr/>
          <a:lstStyle/>
          <a:p>
            <a:r>
              <a:rPr lang="en-IN" dirty="0">
                <a:latin typeface="+mn-lt"/>
              </a:rPr>
              <a:t>After Token Shifting</a:t>
            </a:r>
          </a:p>
        </p:txBody>
      </p:sp>
      <p:sp>
        <p:nvSpPr>
          <p:cNvPr id="300" name="Oval 299">
            <a:extLst>
              <a:ext uri="{FF2B5EF4-FFF2-40B4-BE49-F238E27FC236}">
                <a16:creationId xmlns:a16="http://schemas.microsoft.com/office/drawing/2014/main" id="{907D77B7-CD7E-426D-856E-9EE8883492B2}"/>
              </a:ext>
            </a:extLst>
          </p:cNvPr>
          <p:cNvSpPr/>
          <p:nvPr/>
        </p:nvSpPr>
        <p:spPr>
          <a:xfrm>
            <a:off x="1752717" y="2726030"/>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301" name="TextBox 300">
            <a:extLst>
              <a:ext uri="{FF2B5EF4-FFF2-40B4-BE49-F238E27FC236}">
                <a16:creationId xmlns:a16="http://schemas.microsoft.com/office/drawing/2014/main" id="{F3AD3CCD-B586-4E73-89A8-7A89985E7B31}"/>
              </a:ext>
            </a:extLst>
          </p:cNvPr>
          <p:cNvSpPr txBox="1"/>
          <p:nvPr/>
        </p:nvSpPr>
        <p:spPr>
          <a:xfrm>
            <a:off x="898070" y="5000027"/>
            <a:ext cx="8017083" cy="830997"/>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Picked balloons have been burst and other balloons are empty</a:t>
            </a:r>
          </a:p>
          <a:p>
            <a:pPr algn="l" defTabSz="685800" eaLnBrk="1" fontAlgn="auto" hangingPunct="1">
              <a:lnSpc>
                <a:spcPct val="100000"/>
              </a:lnSpc>
              <a:spcBef>
                <a:spcPts val="0"/>
              </a:spcBef>
              <a:spcAft>
                <a:spcPts val="0"/>
              </a:spcAft>
            </a:pPr>
            <a:endParaRPr kumimoji="0" lang="en-IN" sz="2400" dirty="0">
              <a:solidFill>
                <a:prstClr val="black"/>
              </a:solidFill>
              <a:latin typeface="Calibri" panose="020F0502020204030204"/>
            </a:endParaRPr>
          </a:p>
        </p:txBody>
      </p:sp>
      <p:grpSp>
        <p:nvGrpSpPr>
          <p:cNvPr id="476" name="Group 475">
            <a:extLst>
              <a:ext uri="{FF2B5EF4-FFF2-40B4-BE49-F238E27FC236}">
                <a16:creationId xmlns:a16="http://schemas.microsoft.com/office/drawing/2014/main" id="{2CBC2245-4CF7-4C37-B759-E0FA00D39741}"/>
              </a:ext>
            </a:extLst>
          </p:cNvPr>
          <p:cNvGrpSpPr/>
          <p:nvPr/>
        </p:nvGrpSpPr>
        <p:grpSpPr>
          <a:xfrm>
            <a:off x="949525" y="3924258"/>
            <a:ext cx="3014400" cy="1171956"/>
            <a:chOff x="949525" y="3924258"/>
            <a:chExt cx="3014400" cy="1171956"/>
          </a:xfrm>
        </p:grpSpPr>
        <p:cxnSp>
          <p:nvCxnSpPr>
            <p:cNvPr id="306" name="Straight Arrow Connector 305">
              <a:extLst>
                <a:ext uri="{FF2B5EF4-FFF2-40B4-BE49-F238E27FC236}">
                  <a16:creationId xmlns:a16="http://schemas.microsoft.com/office/drawing/2014/main" id="{CA22A358-8833-4B3B-BFA3-424BDCA40D0A}"/>
                </a:ext>
              </a:extLst>
            </p:cNvPr>
            <p:cNvCxnSpPr>
              <a:cxnSpLocks/>
            </p:cNvCxnSpPr>
            <p:nvPr/>
          </p:nvCxnSpPr>
          <p:spPr>
            <a:xfrm flipV="1">
              <a:off x="2688755" y="3924258"/>
              <a:ext cx="1275170" cy="857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 name="TextBox 307">
              <a:extLst>
                <a:ext uri="{FF2B5EF4-FFF2-40B4-BE49-F238E27FC236}">
                  <a16:creationId xmlns:a16="http://schemas.microsoft.com/office/drawing/2014/main" id="{DD910541-500B-4FFB-9E20-B6766A3FE30D}"/>
                </a:ext>
              </a:extLst>
            </p:cNvPr>
            <p:cNvSpPr txBox="1"/>
            <p:nvPr/>
          </p:nvSpPr>
          <p:spPr>
            <a:xfrm>
              <a:off x="949525" y="4634549"/>
              <a:ext cx="2713472"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At configuration  c</a:t>
              </a:r>
              <a:r>
                <a:rPr kumimoji="0" lang="en-IN" sz="2400" baseline="-25000" dirty="0">
                  <a:solidFill>
                    <a:prstClr val="black"/>
                  </a:solidFill>
                  <a:latin typeface="Calibri" panose="020F0502020204030204"/>
                </a:rPr>
                <a:t>i </a:t>
              </a:r>
              <a:r>
                <a:rPr kumimoji="0" lang="en-IN" sz="2400" dirty="0">
                  <a:solidFill>
                    <a:prstClr val="black"/>
                  </a:solidFill>
                  <a:latin typeface="Calibri" panose="020F0502020204030204"/>
                </a:rPr>
                <a:t>:</a:t>
              </a:r>
            </a:p>
          </p:txBody>
        </p:sp>
      </p:grpSp>
      <p:sp>
        <p:nvSpPr>
          <p:cNvPr id="313" name="TextBox 312">
            <a:extLst>
              <a:ext uri="{FF2B5EF4-FFF2-40B4-BE49-F238E27FC236}">
                <a16:creationId xmlns:a16="http://schemas.microsoft.com/office/drawing/2014/main" id="{4B6C39DB-BF6E-4343-9DF1-B52C736439B6}"/>
              </a:ext>
            </a:extLst>
          </p:cNvPr>
          <p:cNvSpPr txBox="1"/>
          <p:nvPr/>
        </p:nvSpPr>
        <p:spPr>
          <a:xfrm>
            <a:off x="2133845" y="5397288"/>
            <a:ext cx="687845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c</a:t>
            </a:r>
            <a:r>
              <a:rPr kumimoji="0" lang="en-IN" sz="2400" baseline="-25000" dirty="0">
                <a:solidFill>
                  <a:srgbClr val="FF0000"/>
                </a:solidFill>
                <a:latin typeface="Calibri" panose="020F0502020204030204"/>
              </a:rPr>
              <a:t>i </a:t>
            </a:r>
            <a:r>
              <a:rPr kumimoji="0" lang="en-IN" sz="2400" dirty="0">
                <a:solidFill>
                  <a:srgbClr val="FF0000"/>
                </a:solidFill>
                <a:latin typeface="Calibri" panose="020F0502020204030204"/>
              </a:rPr>
              <a:t> only contains empty balloons</a:t>
            </a:r>
          </a:p>
        </p:txBody>
      </p:sp>
    </p:spTree>
    <p:extLst>
      <p:ext uri="{BB962C8B-B14F-4D97-AF65-F5344CB8AC3E}">
        <p14:creationId xmlns:p14="http://schemas.microsoft.com/office/powerpoint/2010/main" val="26391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1"/>
                                        </p:tgtEl>
                                        <p:attrNameLst>
                                          <p:attrName>style.visibility</p:attrName>
                                        </p:attrNameLst>
                                      </p:cBhvr>
                                      <p:to>
                                        <p:strVal val="visible"/>
                                      </p:to>
                                    </p:set>
                                    <p:animEffect transition="in" filter="fade">
                                      <p:cBhvr>
                                        <p:cTn id="11" dur="500"/>
                                        <p:tgtEl>
                                          <p:spTgt spid="3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3"/>
                                        </p:tgtEl>
                                        <p:attrNameLst>
                                          <p:attrName>style.visibility</p:attrName>
                                        </p:attrNameLst>
                                      </p:cBhvr>
                                      <p:to>
                                        <p:strVal val="visible"/>
                                      </p:to>
                                    </p:set>
                                    <p:animEffect transition="in" filter="fade">
                                      <p:cBhvr>
                                        <p:cTn id="16"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P spid="3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p:txBody>
          <a:bodyPr/>
          <a:lstStyle/>
          <a:p>
            <a:r>
              <a:rPr lang="en-IN" dirty="0">
                <a:latin typeface="+mn-lt"/>
              </a:rPr>
              <a:t>After Token Shifting</a:t>
            </a:r>
          </a:p>
        </p:txBody>
      </p:sp>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430458" y="2414378"/>
            <a:ext cx="31080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nvGrpSpPr>
          <p:cNvPr id="141" name="Group 140">
            <a:extLst>
              <a:ext uri="{FF2B5EF4-FFF2-40B4-BE49-F238E27FC236}">
                <a16:creationId xmlns:a16="http://schemas.microsoft.com/office/drawing/2014/main" id="{066F9E95-22D2-4524-915F-F7C58FD118AB}"/>
              </a:ext>
            </a:extLst>
          </p:cNvPr>
          <p:cNvGrpSpPr/>
          <p:nvPr/>
        </p:nvGrpSpPr>
        <p:grpSpPr>
          <a:xfrm>
            <a:off x="1741264" y="2326541"/>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2058227" y="2326541"/>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DF7C8D22-35D3-44E3-A4AD-1E541044CB8F}"/>
              </a:ext>
            </a:extLst>
          </p:cNvPr>
          <p:cNvCxnSpPr>
            <a:cxnSpLocks/>
          </p:cNvCxnSpPr>
          <p:nvPr/>
        </p:nvCxnSpPr>
        <p:spPr>
          <a:xfrm>
            <a:off x="2369033" y="2323162"/>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0A8BF8-7426-4C62-895C-6A4AEDE51C09}"/>
              </a:ext>
            </a:extLst>
          </p:cNvPr>
          <p:cNvCxnSpPr>
            <a:cxnSpLocks/>
          </p:cNvCxnSpPr>
          <p:nvPr/>
        </p:nvCxnSpPr>
        <p:spPr>
          <a:xfrm>
            <a:off x="2369033" y="2407620"/>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686748" y="2321379"/>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686748" y="2405837"/>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4CE84DC-6D39-4DD5-80C1-8E909FDB6244}"/>
              </a:ext>
            </a:extLst>
          </p:cNvPr>
          <p:cNvCxnSpPr>
            <a:cxnSpLocks/>
          </p:cNvCxnSpPr>
          <p:nvPr/>
        </p:nvCxnSpPr>
        <p:spPr>
          <a:xfrm>
            <a:off x="2998488" y="2321379"/>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254EA15-8240-408C-B970-265559842B8B}"/>
              </a:ext>
            </a:extLst>
          </p:cNvPr>
          <p:cNvCxnSpPr>
            <a:cxnSpLocks/>
          </p:cNvCxnSpPr>
          <p:nvPr/>
        </p:nvCxnSpPr>
        <p:spPr>
          <a:xfrm>
            <a:off x="2998488" y="2405837"/>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319938" y="2321379"/>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319938" y="2405837"/>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85" name="Group 284">
            <a:extLst>
              <a:ext uri="{FF2B5EF4-FFF2-40B4-BE49-F238E27FC236}">
                <a16:creationId xmlns:a16="http://schemas.microsoft.com/office/drawing/2014/main" id="{11FBEAFC-B4EC-4A22-8FCC-099952338F9B}"/>
              </a:ext>
            </a:extLst>
          </p:cNvPr>
          <p:cNvGrpSpPr/>
          <p:nvPr/>
        </p:nvGrpSpPr>
        <p:grpSpPr>
          <a:xfrm>
            <a:off x="3625998" y="2315111"/>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949539" y="2312702"/>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4267720" y="2312701"/>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590105" y="2309874"/>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590105" y="2394332"/>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585359" y="2312701"/>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904660" y="2309874"/>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5220945" y="2309874"/>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534441" y="2308951"/>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A4DAE9A-B8EC-4AB0-839F-66A898368FDF}"/>
              </a:ext>
            </a:extLst>
          </p:cNvPr>
          <p:cNvGrpSpPr/>
          <p:nvPr/>
        </p:nvGrpSpPr>
        <p:grpSpPr>
          <a:xfrm>
            <a:off x="7123875" y="2308767"/>
            <a:ext cx="310806" cy="162160"/>
            <a:chOff x="6900375" y="1737779"/>
            <a:chExt cx="414408" cy="216213"/>
          </a:xfrm>
        </p:grpSpPr>
        <p:cxnSp>
          <p:nvCxnSpPr>
            <p:cNvPr id="196" name="Straight Connector 195">
              <a:extLst>
                <a:ext uri="{FF2B5EF4-FFF2-40B4-BE49-F238E27FC236}">
                  <a16:creationId xmlns:a16="http://schemas.microsoft.com/office/drawing/2014/main" id="{2C47738A-8696-47EC-B1E4-7173A27B70F2}"/>
                </a:ext>
              </a:extLst>
            </p:cNvPr>
            <p:cNvCxnSpPr>
              <a:cxnSpLocks/>
            </p:cNvCxnSpPr>
            <p:nvPr/>
          </p:nvCxnSpPr>
          <p:spPr>
            <a:xfrm>
              <a:off x="6900375" y="1737779"/>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0B69EA-EA17-45F7-B0D6-57A4F483BEC1}"/>
                </a:ext>
              </a:extLst>
            </p:cNvPr>
            <p:cNvCxnSpPr>
              <a:cxnSpLocks/>
            </p:cNvCxnSpPr>
            <p:nvPr/>
          </p:nvCxnSpPr>
          <p:spPr>
            <a:xfrm>
              <a:off x="6900375" y="1850390"/>
              <a:ext cx="414408"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pic>
        <p:nvPicPr>
          <p:cNvPr id="270" name="Picture 269" descr="\documentclass{article}&#10;\usepackage{amsmath}&#10;\pagestyle{empty}&#10;\begin{document}&#10;&#10;&#10;$\overbrace{}$&#10;&#10;\end{document}" title="IguanaTex Bitmap Display">
            <a:extLst>
              <a:ext uri="{FF2B5EF4-FFF2-40B4-BE49-F238E27FC236}">
                <a16:creationId xmlns:a16="http://schemas.microsoft.com/office/drawing/2014/main" id="{B58D0ADA-4F4A-4D10-B42E-CFAE6D1FEA95}"/>
              </a:ext>
            </a:extLst>
          </p:cNvPr>
          <p:cNvPicPr>
            <a:picLocks noChangeAspect="1"/>
          </p:cNvPicPr>
          <p:nvPr>
            <p:custDataLst>
              <p:tags r:id="rId1"/>
            </p:custDataLst>
          </p:nvPr>
        </p:nvPicPr>
        <p:blipFill>
          <a:blip r:embed="rId23">
            <a:extLst>
              <a:ext uri="{28A0092B-C50C-407E-A947-70E740481C1C}">
                <a14:useLocalDpi xmlns:a14="http://schemas.microsoft.com/office/drawing/2010/main" val="0"/>
              </a:ext>
            </a:extLst>
          </a:blip>
          <a:stretch>
            <a:fillRect/>
          </a:stretch>
        </p:blipFill>
        <p:spPr>
          <a:xfrm>
            <a:off x="1442309" y="1887103"/>
            <a:ext cx="6009503" cy="183436"/>
          </a:xfrm>
          <a:prstGeom prst="rect">
            <a:avLst/>
          </a:prstGeom>
        </p:spPr>
      </p:pic>
      <p:sp>
        <p:nvSpPr>
          <p:cNvPr id="272" name="TextBox 271">
            <a:extLst>
              <a:ext uri="{FF2B5EF4-FFF2-40B4-BE49-F238E27FC236}">
                <a16:creationId xmlns:a16="http://schemas.microsoft.com/office/drawing/2014/main" id="{D48B9027-1FD1-4E05-BF1A-AD219C95AF74}"/>
              </a:ext>
            </a:extLst>
          </p:cNvPr>
          <p:cNvSpPr txBox="1"/>
          <p:nvPr/>
        </p:nvSpPr>
        <p:spPr>
          <a:xfrm>
            <a:off x="3853810" y="1567414"/>
            <a:ext cx="1954442" cy="36933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800" dirty="0">
                <a:solidFill>
                  <a:prstClr val="black"/>
                </a:solidFill>
                <a:latin typeface="Calibri" panose="020F0502020204030204"/>
              </a:rPr>
              <a:t>Infinite Suffix</a:t>
            </a:r>
          </a:p>
        </p:txBody>
      </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1051913" y="2346539"/>
            <a:ext cx="91429" cy="124571"/>
          </a:xfrm>
          <a:prstGeom prst="rect">
            <a:avLst/>
          </a:prstGeom>
        </p:spPr>
      </p:pic>
      <p:grpSp>
        <p:nvGrpSpPr>
          <p:cNvPr id="531" name="Group 530">
            <a:extLst>
              <a:ext uri="{FF2B5EF4-FFF2-40B4-BE49-F238E27FC236}">
                <a16:creationId xmlns:a16="http://schemas.microsoft.com/office/drawing/2014/main" id="{90A0686F-3537-4509-9914-C5CC9531D64B}"/>
              </a:ext>
            </a:extLst>
          </p:cNvPr>
          <p:cNvGrpSpPr/>
          <p:nvPr/>
        </p:nvGrpSpPr>
        <p:grpSpPr>
          <a:xfrm>
            <a:off x="5848190" y="2303532"/>
            <a:ext cx="310806" cy="162160"/>
            <a:chOff x="2254097" y="1760497"/>
            <a:chExt cx="414408" cy="216213"/>
          </a:xfrm>
        </p:grpSpPr>
        <p:cxnSp>
          <p:nvCxnSpPr>
            <p:cNvPr id="532" name="Straight Connector 531">
              <a:extLst>
                <a:ext uri="{FF2B5EF4-FFF2-40B4-BE49-F238E27FC236}">
                  <a16:creationId xmlns:a16="http://schemas.microsoft.com/office/drawing/2014/main" id="{7BC082B7-F560-4D65-BCD0-2670856B25D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BAE5E82E-7C89-4F87-8F1F-89F2B9655165}"/>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4" name="Group 533">
            <a:extLst>
              <a:ext uri="{FF2B5EF4-FFF2-40B4-BE49-F238E27FC236}">
                <a16:creationId xmlns:a16="http://schemas.microsoft.com/office/drawing/2014/main" id="{BE6ABCF3-AA5E-417F-AF2E-E3884759DFF2}"/>
              </a:ext>
            </a:extLst>
          </p:cNvPr>
          <p:cNvGrpSpPr/>
          <p:nvPr/>
        </p:nvGrpSpPr>
        <p:grpSpPr>
          <a:xfrm>
            <a:off x="6166469" y="2303532"/>
            <a:ext cx="310806" cy="162160"/>
            <a:chOff x="2254097" y="1760497"/>
            <a:chExt cx="414408" cy="216213"/>
          </a:xfrm>
        </p:grpSpPr>
        <p:cxnSp>
          <p:nvCxnSpPr>
            <p:cNvPr id="535" name="Straight Connector 534">
              <a:extLst>
                <a:ext uri="{FF2B5EF4-FFF2-40B4-BE49-F238E27FC236}">
                  <a16:creationId xmlns:a16="http://schemas.microsoft.com/office/drawing/2014/main" id="{365C9A14-210C-4BFA-A05F-E68253B5154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2AE63FEC-2A5D-4892-8F23-B4DD49CC54A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37" name="Group 536">
            <a:extLst>
              <a:ext uri="{FF2B5EF4-FFF2-40B4-BE49-F238E27FC236}">
                <a16:creationId xmlns:a16="http://schemas.microsoft.com/office/drawing/2014/main" id="{A82E5FF1-45E2-4CF5-BC1E-B0B459293FAB}"/>
              </a:ext>
            </a:extLst>
          </p:cNvPr>
          <p:cNvGrpSpPr/>
          <p:nvPr/>
        </p:nvGrpSpPr>
        <p:grpSpPr>
          <a:xfrm>
            <a:off x="6482169" y="2308767"/>
            <a:ext cx="310806" cy="162160"/>
            <a:chOff x="2254097" y="1760497"/>
            <a:chExt cx="414408" cy="216213"/>
          </a:xfrm>
        </p:grpSpPr>
        <p:cxnSp>
          <p:nvCxnSpPr>
            <p:cNvPr id="538" name="Straight Connector 537">
              <a:extLst>
                <a:ext uri="{FF2B5EF4-FFF2-40B4-BE49-F238E27FC236}">
                  <a16:creationId xmlns:a16="http://schemas.microsoft.com/office/drawing/2014/main" id="{E9F1734A-ACB1-4C41-BDAF-99C48753F57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42622C80-F5BC-43C9-A0D8-16154C07B6A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540" name="Group 539">
            <a:extLst>
              <a:ext uri="{FF2B5EF4-FFF2-40B4-BE49-F238E27FC236}">
                <a16:creationId xmlns:a16="http://schemas.microsoft.com/office/drawing/2014/main" id="{7BB61C37-4867-41A7-93DB-6ECB0271766C}"/>
              </a:ext>
            </a:extLst>
          </p:cNvPr>
          <p:cNvGrpSpPr/>
          <p:nvPr/>
        </p:nvGrpSpPr>
        <p:grpSpPr>
          <a:xfrm>
            <a:off x="6803842" y="2310941"/>
            <a:ext cx="310806" cy="162160"/>
            <a:chOff x="2254097" y="1760497"/>
            <a:chExt cx="414408" cy="216213"/>
          </a:xfrm>
        </p:grpSpPr>
        <p:cxnSp>
          <p:nvCxnSpPr>
            <p:cNvPr id="541" name="Straight Connector 540">
              <a:extLst>
                <a:ext uri="{FF2B5EF4-FFF2-40B4-BE49-F238E27FC236}">
                  <a16:creationId xmlns:a16="http://schemas.microsoft.com/office/drawing/2014/main" id="{8858D041-4364-4251-A118-5990E5B44551}"/>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CBDAFEF5-F1ED-4F21-BE3F-DB483D8E1F6A}"/>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658" name="Straight Arrow Connector 657">
            <a:extLst>
              <a:ext uri="{FF2B5EF4-FFF2-40B4-BE49-F238E27FC236}">
                <a16:creationId xmlns:a16="http://schemas.microsoft.com/office/drawing/2014/main" id="{BF74E436-AA14-422E-AE30-F89C4CCB289D}"/>
              </a:ext>
            </a:extLst>
          </p:cNvPr>
          <p:cNvCxnSpPr>
            <a:cxnSpLocks/>
          </p:cNvCxnSpPr>
          <p:nvPr/>
        </p:nvCxnSpPr>
        <p:spPr>
          <a:xfrm flipH="1">
            <a:off x="2049615" y="2534851"/>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3E08BFD-D908-4231-B6C3-F16C3088D5A0}"/>
              </a:ext>
            </a:extLst>
          </p:cNvPr>
          <p:cNvCxnSpPr>
            <a:cxnSpLocks/>
          </p:cNvCxnSpPr>
          <p:nvPr/>
        </p:nvCxnSpPr>
        <p:spPr>
          <a:xfrm>
            <a:off x="2997554" y="2512627"/>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B0DEC662-5ABE-44BA-96AB-02115CD20550}"/>
              </a:ext>
            </a:extLst>
          </p:cNvPr>
          <p:cNvGrpSpPr/>
          <p:nvPr/>
        </p:nvGrpSpPr>
        <p:grpSpPr>
          <a:xfrm>
            <a:off x="1242981" y="2917848"/>
            <a:ext cx="1613267" cy="314346"/>
            <a:chOff x="681271" y="3524363"/>
            <a:chExt cx="2151022" cy="419128"/>
          </a:xfrm>
        </p:grpSpPr>
        <p:sp>
          <p:nvSpPr>
            <p:cNvPr id="661" name="Oval 660">
              <a:extLst>
                <a:ext uri="{FF2B5EF4-FFF2-40B4-BE49-F238E27FC236}">
                  <a16:creationId xmlns:a16="http://schemas.microsoft.com/office/drawing/2014/main" id="{28726CC9-76E4-48A6-90E9-EAB38DA0752C}"/>
                </a:ext>
              </a:extLst>
            </p:cNvPr>
            <p:cNvSpPr/>
            <p:nvPr/>
          </p:nvSpPr>
          <p:spPr>
            <a:xfrm>
              <a:off x="1248920" y="372804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62" name="Oval 661">
              <a:extLst>
                <a:ext uri="{FF2B5EF4-FFF2-40B4-BE49-F238E27FC236}">
                  <a16:creationId xmlns:a16="http://schemas.microsoft.com/office/drawing/2014/main" id="{1E0A1263-4B2D-4A23-A104-FA3FD7D98B92}"/>
                </a:ext>
              </a:extLst>
            </p:cNvPr>
            <p:cNvSpPr/>
            <p:nvPr/>
          </p:nvSpPr>
          <p:spPr>
            <a:xfrm>
              <a:off x="1403280" y="372062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663" name="TextBox 662">
              <a:extLst>
                <a:ext uri="{FF2B5EF4-FFF2-40B4-BE49-F238E27FC236}">
                  <a16:creationId xmlns:a16="http://schemas.microsoft.com/office/drawing/2014/main" id="{7CEA4EB7-C1B1-4027-90CF-9BFA3DD75725}"/>
                </a:ext>
              </a:extLst>
            </p:cNvPr>
            <p:cNvSpPr txBox="1"/>
            <p:nvPr/>
          </p:nvSpPr>
          <p:spPr>
            <a:xfrm>
              <a:off x="1473332" y="3543381"/>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664" name="Picture 663" descr="\documentclass{article}&#10;\usepackage{amsmath}&#10;\pagestyle{empty}&#10;\begin{document}&#10;&#10;$\rangle$&#10;&#10;&#10;\end{document}" title="IguanaTex Bitmap Display">
              <a:extLst>
                <a:ext uri="{FF2B5EF4-FFF2-40B4-BE49-F238E27FC236}">
                  <a16:creationId xmlns:a16="http://schemas.microsoft.com/office/drawing/2014/main" id="{3F3C0C31-2067-47C6-ADDB-56382085CB53}"/>
                </a:ext>
              </a:extLst>
            </p:cNvPr>
            <p:cNvPicPr>
              <a:picLocks noChangeAspect="1"/>
            </p:cNvPicPr>
            <p:nvPr>
              <p:custDataLst>
                <p:tags r:id="rId20"/>
              </p:custDataLst>
            </p:nvPr>
          </p:nvPicPr>
          <p:blipFill>
            <a:blip r:embed="rId25" cstate="print">
              <a:extLst>
                <a:ext uri="{28A0092B-C50C-407E-A947-70E740481C1C}">
                  <a14:useLocalDpi xmlns:a14="http://schemas.microsoft.com/office/drawing/2010/main" val="0"/>
                </a:ext>
              </a:extLst>
            </a:blip>
            <a:stretch>
              <a:fillRect/>
            </a:stretch>
          </p:blipFill>
          <p:spPr>
            <a:xfrm>
              <a:off x="2780179" y="3585113"/>
              <a:ext cx="52114" cy="229029"/>
            </a:xfrm>
            <a:prstGeom prst="rect">
              <a:avLst/>
            </a:prstGeom>
          </p:spPr>
        </p:pic>
        <p:grpSp>
          <p:nvGrpSpPr>
            <p:cNvPr id="665" name="Group 664">
              <a:extLst>
                <a:ext uri="{FF2B5EF4-FFF2-40B4-BE49-F238E27FC236}">
                  <a16:creationId xmlns:a16="http://schemas.microsoft.com/office/drawing/2014/main" id="{AA060BA1-6086-46BD-A02D-41239A04BF46}"/>
                </a:ext>
              </a:extLst>
            </p:cNvPr>
            <p:cNvGrpSpPr/>
            <p:nvPr/>
          </p:nvGrpSpPr>
          <p:grpSpPr>
            <a:xfrm>
              <a:off x="681271" y="3535243"/>
              <a:ext cx="578977" cy="401539"/>
              <a:chOff x="3081421" y="5325918"/>
              <a:chExt cx="578977" cy="401539"/>
            </a:xfrm>
          </p:grpSpPr>
          <p:sp>
            <p:nvSpPr>
              <p:cNvPr id="680" name="TextBox 679">
                <a:extLst>
                  <a:ext uri="{FF2B5EF4-FFF2-40B4-BE49-F238E27FC236}">
                    <a16:creationId xmlns:a16="http://schemas.microsoft.com/office/drawing/2014/main" id="{12964FD4-04A8-4B39-86F4-9E1F69FAD9F1}"/>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g4</a:t>
                </a:r>
              </a:p>
            </p:txBody>
          </p:sp>
          <p:sp>
            <p:nvSpPr>
              <p:cNvPr id="681" name="TextBox 680">
                <a:extLst>
                  <a:ext uri="{FF2B5EF4-FFF2-40B4-BE49-F238E27FC236}">
                    <a16:creationId xmlns:a16="http://schemas.microsoft.com/office/drawing/2014/main" id="{617DB5A0-ABE7-4FA2-A7F8-9DAB8EFB5DB3}"/>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682" name="Picture 681" descr="\documentclass{article}&#10;\usepackage{amsmath}&#10;\pagestyle{empty}&#10;\begin{document}&#10;&#10;&#10;$\langle$&#10;&#10;\end{document}" title="IguanaTex Bitmap Display">
                <a:extLst>
                  <a:ext uri="{FF2B5EF4-FFF2-40B4-BE49-F238E27FC236}">
                    <a16:creationId xmlns:a16="http://schemas.microsoft.com/office/drawing/2014/main" id="{90C31F6A-BC88-493E-9704-1AD1E91C923A}"/>
                  </a:ext>
                </a:extLst>
              </p:cNvPr>
              <p:cNvPicPr>
                <a:picLocks noChangeAspect="1"/>
              </p:cNvPicPr>
              <p:nvPr>
                <p:custDataLst>
                  <p:tags r:id="rId21"/>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699" name="Group 698">
              <a:extLst>
                <a:ext uri="{FF2B5EF4-FFF2-40B4-BE49-F238E27FC236}">
                  <a16:creationId xmlns:a16="http://schemas.microsoft.com/office/drawing/2014/main" id="{0826362C-E748-44FA-A7BC-5F136D1E0730}"/>
                </a:ext>
              </a:extLst>
            </p:cNvPr>
            <p:cNvGrpSpPr/>
            <p:nvPr/>
          </p:nvGrpSpPr>
          <p:grpSpPr>
            <a:xfrm>
              <a:off x="1643857" y="3538976"/>
              <a:ext cx="295357" cy="345868"/>
              <a:chOff x="3355465" y="6294180"/>
              <a:chExt cx="295357" cy="369253"/>
            </a:xfrm>
          </p:grpSpPr>
          <p:sp>
            <p:nvSpPr>
              <p:cNvPr id="700" name="Teardrop 699">
                <a:extLst>
                  <a:ext uri="{FF2B5EF4-FFF2-40B4-BE49-F238E27FC236}">
                    <a16:creationId xmlns:a16="http://schemas.microsoft.com/office/drawing/2014/main" id="{108B809A-F62B-4141-B446-7F56FE3661AC}"/>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01" name="Straight Connector 700">
                <a:extLst>
                  <a:ext uri="{FF2B5EF4-FFF2-40B4-BE49-F238E27FC236}">
                    <a16:creationId xmlns:a16="http://schemas.microsoft.com/office/drawing/2014/main" id="{09BEFF1C-079A-4166-8EF7-44FA0810A401}"/>
                  </a:ext>
                </a:extLst>
              </p:cNvPr>
              <p:cNvCxnSpPr>
                <a:cxnSpLocks/>
                <a:stCxn id="700" idx="3"/>
                <a:endCxn id="700"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nvGrpSpPr>
            <p:cNvPr id="702" name="Group 701">
              <a:extLst>
                <a:ext uri="{FF2B5EF4-FFF2-40B4-BE49-F238E27FC236}">
                  <a16:creationId xmlns:a16="http://schemas.microsoft.com/office/drawing/2014/main" id="{35505D02-FABD-42AC-AEF6-3F3B02701E98}"/>
                </a:ext>
              </a:extLst>
            </p:cNvPr>
            <p:cNvGrpSpPr/>
            <p:nvPr/>
          </p:nvGrpSpPr>
          <p:grpSpPr>
            <a:xfrm>
              <a:off x="2003731" y="3538975"/>
              <a:ext cx="295357" cy="345868"/>
              <a:chOff x="3355465" y="6294180"/>
              <a:chExt cx="295357" cy="369253"/>
            </a:xfrm>
          </p:grpSpPr>
          <p:sp>
            <p:nvSpPr>
              <p:cNvPr id="703" name="Teardrop 702">
                <a:extLst>
                  <a:ext uri="{FF2B5EF4-FFF2-40B4-BE49-F238E27FC236}">
                    <a16:creationId xmlns:a16="http://schemas.microsoft.com/office/drawing/2014/main" id="{93E55F12-5E8F-47DE-9378-5BC3488F70D4}"/>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04" name="Straight Connector 703">
                <a:extLst>
                  <a:ext uri="{FF2B5EF4-FFF2-40B4-BE49-F238E27FC236}">
                    <a16:creationId xmlns:a16="http://schemas.microsoft.com/office/drawing/2014/main" id="{D18F5B0D-2F09-4614-A2C1-B703C6B905BE}"/>
                  </a:ext>
                </a:extLst>
              </p:cNvPr>
              <p:cNvCxnSpPr>
                <a:cxnSpLocks/>
                <a:stCxn id="703" idx="3"/>
                <a:endCxn id="703"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705" name="Group 704">
              <a:extLst>
                <a:ext uri="{FF2B5EF4-FFF2-40B4-BE49-F238E27FC236}">
                  <a16:creationId xmlns:a16="http://schemas.microsoft.com/office/drawing/2014/main" id="{C042E493-2AE3-4DB8-8142-95B755A4ACA2}"/>
                </a:ext>
              </a:extLst>
            </p:cNvPr>
            <p:cNvGrpSpPr/>
            <p:nvPr/>
          </p:nvGrpSpPr>
          <p:grpSpPr>
            <a:xfrm>
              <a:off x="2390618" y="3524363"/>
              <a:ext cx="295357" cy="345868"/>
              <a:chOff x="3355465" y="6294180"/>
              <a:chExt cx="295357" cy="369253"/>
            </a:xfrm>
          </p:grpSpPr>
          <p:sp>
            <p:nvSpPr>
              <p:cNvPr id="706" name="Teardrop 705">
                <a:extLst>
                  <a:ext uri="{FF2B5EF4-FFF2-40B4-BE49-F238E27FC236}">
                    <a16:creationId xmlns:a16="http://schemas.microsoft.com/office/drawing/2014/main" id="{59CFD4BE-7FF4-4A90-B2B4-E7D247BA78C4}"/>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07" name="Straight Connector 706">
                <a:extLst>
                  <a:ext uri="{FF2B5EF4-FFF2-40B4-BE49-F238E27FC236}">
                    <a16:creationId xmlns:a16="http://schemas.microsoft.com/office/drawing/2014/main" id="{21C61F1F-4DC9-444B-BE7D-E2A791231417}"/>
                  </a:ext>
                </a:extLst>
              </p:cNvPr>
              <p:cNvCxnSpPr>
                <a:cxnSpLocks/>
                <a:stCxn id="706" idx="3"/>
                <a:endCxn id="706"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725" name="Oval 724">
              <a:extLst>
                <a:ext uri="{FF2B5EF4-FFF2-40B4-BE49-F238E27FC236}">
                  <a16:creationId xmlns:a16="http://schemas.microsoft.com/office/drawing/2014/main" id="{7A0DA0AB-B48E-4F11-9AB3-E17235FEDFE8}"/>
                </a:ext>
              </a:extLst>
            </p:cNvPr>
            <p:cNvSpPr/>
            <p:nvPr/>
          </p:nvSpPr>
          <p:spPr>
            <a:xfrm>
              <a:off x="1247712" y="3594448"/>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34" name="Group 33">
            <a:extLst>
              <a:ext uri="{FF2B5EF4-FFF2-40B4-BE49-F238E27FC236}">
                <a16:creationId xmlns:a16="http://schemas.microsoft.com/office/drawing/2014/main" id="{3B729B9F-0185-42C3-A5B8-F475C9772188}"/>
              </a:ext>
            </a:extLst>
          </p:cNvPr>
          <p:cNvGrpSpPr/>
          <p:nvPr/>
        </p:nvGrpSpPr>
        <p:grpSpPr>
          <a:xfrm>
            <a:off x="2192927" y="3452504"/>
            <a:ext cx="1613267" cy="306186"/>
            <a:chOff x="1947866" y="4237242"/>
            <a:chExt cx="2151022" cy="408248"/>
          </a:xfrm>
        </p:grpSpPr>
        <p:sp>
          <p:nvSpPr>
            <p:cNvPr id="708" name="Oval 707">
              <a:extLst>
                <a:ext uri="{FF2B5EF4-FFF2-40B4-BE49-F238E27FC236}">
                  <a16:creationId xmlns:a16="http://schemas.microsoft.com/office/drawing/2014/main" id="{35ADBC26-9F73-4763-B88C-BE39B14D4830}"/>
                </a:ext>
              </a:extLst>
            </p:cNvPr>
            <p:cNvSpPr/>
            <p:nvPr/>
          </p:nvSpPr>
          <p:spPr>
            <a:xfrm>
              <a:off x="2515515" y="4430046"/>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09" name="Oval 708">
              <a:extLst>
                <a:ext uri="{FF2B5EF4-FFF2-40B4-BE49-F238E27FC236}">
                  <a16:creationId xmlns:a16="http://schemas.microsoft.com/office/drawing/2014/main" id="{A620C804-E290-45B1-B73B-84BF7840CA2D}"/>
                </a:ext>
              </a:extLst>
            </p:cNvPr>
            <p:cNvSpPr/>
            <p:nvPr/>
          </p:nvSpPr>
          <p:spPr>
            <a:xfrm>
              <a:off x="2669875" y="442262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10" name="TextBox 709">
              <a:extLst>
                <a:ext uri="{FF2B5EF4-FFF2-40B4-BE49-F238E27FC236}">
                  <a16:creationId xmlns:a16="http://schemas.microsoft.com/office/drawing/2014/main" id="{276BD7CE-AC60-4898-BB78-095FBA94EDD1}"/>
                </a:ext>
              </a:extLst>
            </p:cNvPr>
            <p:cNvSpPr txBox="1"/>
            <p:nvPr/>
          </p:nvSpPr>
          <p:spPr>
            <a:xfrm>
              <a:off x="2739927" y="4245381"/>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11" name="Picture 710" descr="\documentclass{article}&#10;\usepackage{amsmath}&#10;\pagestyle{empty}&#10;\begin{document}&#10;&#10;$\rangle$&#10;&#10;&#10;\end{document}" title="IguanaTex Bitmap Display">
              <a:extLst>
                <a:ext uri="{FF2B5EF4-FFF2-40B4-BE49-F238E27FC236}">
                  <a16:creationId xmlns:a16="http://schemas.microsoft.com/office/drawing/2014/main" id="{F50DF41B-FA46-4710-AF24-D32C266CE6AB}"/>
                </a:ext>
              </a:extLst>
            </p:cNvPr>
            <p:cNvPicPr>
              <a:picLocks noChangeAspect="1"/>
            </p:cNvPicPr>
            <p:nvPr>
              <p:custDataLst>
                <p:tags r:id="rId18"/>
              </p:custDataLst>
            </p:nvPr>
          </p:nvPicPr>
          <p:blipFill>
            <a:blip r:embed="rId25" cstate="print">
              <a:extLst>
                <a:ext uri="{28A0092B-C50C-407E-A947-70E740481C1C}">
                  <a14:useLocalDpi xmlns:a14="http://schemas.microsoft.com/office/drawing/2010/main" val="0"/>
                </a:ext>
              </a:extLst>
            </a:blip>
            <a:stretch>
              <a:fillRect/>
            </a:stretch>
          </p:blipFill>
          <p:spPr>
            <a:xfrm>
              <a:off x="4046774" y="4287112"/>
              <a:ext cx="52114" cy="229029"/>
            </a:xfrm>
            <a:prstGeom prst="rect">
              <a:avLst/>
            </a:prstGeom>
          </p:spPr>
        </p:pic>
        <p:grpSp>
          <p:nvGrpSpPr>
            <p:cNvPr id="712" name="Group 711">
              <a:extLst>
                <a:ext uri="{FF2B5EF4-FFF2-40B4-BE49-F238E27FC236}">
                  <a16:creationId xmlns:a16="http://schemas.microsoft.com/office/drawing/2014/main" id="{15634BD1-F75D-4E00-A775-2C181E664937}"/>
                </a:ext>
              </a:extLst>
            </p:cNvPr>
            <p:cNvGrpSpPr/>
            <p:nvPr/>
          </p:nvGrpSpPr>
          <p:grpSpPr>
            <a:xfrm>
              <a:off x="1947866" y="4237242"/>
              <a:ext cx="578977" cy="401539"/>
              <a:chOff x="3081421" y="5325918"/>
              <a:chExt cx="578977" cy="401539"/>
            </a:xfrm>
          </p:grpSpPr>
          <p:sp>
            <p:nvSpPr>
              <p:cNvPr id="713" name="TextBox 712">
                <a:extLst>
                  <a:ext uri="{FF2B5EF4-FFF2-40B4-BE49-F238E27FC236}">
                    <a16:creationId xmlns:a16="http://schemas.microsoft.com/office/drawing/2014/main" id="{B041A4E0-C013-4C06-A9B0-DEF2CDA97476}"/>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g2</a:t>
                </a:r>
              </a:p>
            </p:txBody>
          </p:sp>
          <p:sp>
            <p:nvSpPr>
              <p:cNvPr id="714" name="TextBox 713">
                <a:extLst>
                  <a:ext uri="{FF2B5EF4-FFF2-40B4-BE49-F238E27FC236}">
                    <a16:creationId xmlns:a16="http://schemas.microsoft.com/office/drawing/2014/main" id="{ACAE8458-955D-44D6-BCB5-475A7E1B6B48}"/>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15" name="Picture 714" descr="\documentclass{article}&#10;\usepackage{amsmath}&#10;\pagestyle{empty}&#10;\begin{document}&#10;&#10;&#10;$\langle$&#10;&#10;\end{document}" title="IguanaTex Bitmap Display">
                <a:extLst>
                  <a:ext uri="{FF2B5EF4-FFF2-40B4-BE49-F238E27FC236}">
                    <a16:creationId xmlns:a16="http://schemas.microsoft.com/office/drawing/2014/main" id="{AC213198-12C2-437D-A85D-443E089748D3}"/>
                  </a:ext>
                </a:extLst>
              </p:cNvPr>
              <p:cNvPicPr>
                <a:picLocks noChangeAspect="1"/>
              </p:cNvPicPr>
              <p:nvPr>
                <p:custDataLst>
                  <p:tags r:id="rId19"/>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716" name="Group 715">
              <a:extLst>
                <a:ext uri="{FF2B5EF4-FFF2-40B4-BE49-F238E27FC236}">
                  <a16:creationId xmlns:a16="http://schemas.microsoft.com/office/drawing/2014/main" id="{1C00731E-30EF-42A3-9F00-FDF0AB650115}"/>
                </a:ext>
              </a:extLst>
            </p:cNvPr>
            <p:cNvGrpSpPr/>
            <p:nvPr/>
          </p:nvGrpSpPr>
          <p:grpSpPr>
            <a:xfrm>
              <a:off x="2910452" y="4240975"/>
              <a:ext cx="295357" cy="345868"/>
              <a:chOff x="3355465" y="6294180"/>
              <a:chExt cx="295357" cy="369253"/>
            </a:xfrm>
          </p:grpSpPr>
          <p:sp>
            <p:nvSpPr>
              <p:cNvPr id="717" name="Teardrop 716">
                <a:extLst>
                  <a:ext uri="{FF2B5EF4-FFF2-40B4-BE49-F238E27FC236}">
                    <a16:creationId xmlns:a16="http://schemas.microsoft.com/office/drawing/2014/main" id="{6505F2B8-42D4-4F22-B811-71E426A65076}"/>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18" name="Straight Connector 717">
                <a:extLst>
                  <a:ext uri="{FF2B5EF4-FFF2-40B4-BE49-F238E27FC236}">
                    <a16:creationId xmlns:a16="http://schemas.microsoft.com/office/drawing/2014/main" id="{5EFF532E-157A-4E33-AB1D-F05D7E76D66E}"/>
                  </a:ext>
                </a:extLst>
              </p:cNvPr>
              <p:cNvCxnSpPr>
                <a:cxnSpLocks/>
                <a:stCxn id="717" idx="3"/>
                <a:endCxn id="717"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nvGrpSpPr>
            <p:cNvPr id="719" name="Group 718">
              <a:extLst>
                <a:ext uri="{FF2B5EF4-FFF2-40B4-BE49-F238E27FC236}">
                  <a16:creationId xmlns:a16="http://schemas.microsoft.com/office/drawing/2014/main" id="{DCC63846-A8DF-4245-ADAB-9203383E2481}"/>
                </a:ext>
              </a:extLst>
            </p:cNvPr>
            <p:cNvGrpSpPr/>
            <p:nvPr/>
          </p:nvGrpSpPr>
          <p:grpSpPr>
            <a:xfrm>
              <a:off x="3270326" y="4240974"/>
              <a:ext cx="295357" cy="345868"/>
              <a:chOff x="3355465" y="6294180"/>
              <a:chExt cx="295357" cy="369253"/>
            </a:xfrm>
          </p:grpSpPr>
          <p:sp>
            <p:nvSpPr>
              <p:cNvPr id="720" name="Teardrop 719">
                <a:extLst>
                  <a:ext uri="{FF2B5EF4-FFF2-40B4-BE49-F238E27FC236}">
                    <a16:creationId xmlns:a16="http://schemas.microsoft.com/office/drawing/2014/main" id="{4FDFB2C0-BA29-4544-BE5C-199EBFDB44B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21" name="Straight Connector 720">
                <a:extLst>
                  <a:ext uri="{FF2B5EF4-FFF2-40B4-BE49-F238E27FC236}">
                    <a16:creationId xmlns:a16="http://schemas.microsoft.com/office/drawing/2014/main" id="{82798333-AC55-45E1-9534-42ABE63B70ED}"/>
                  </a:ext>
                </a:extLst>
              </p:cNvPr>
              <p:cNvCxnSpPr>
                <a:cxnSpLocks/>
                <a:stCxn id="720" idx="3"/>
                <a:endCxn id="720"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726" name="Oval 725">
              <a:extLst>
                <a:ext uri="{FF2B5EF4-FFF2-40B4-BE49-F238E27FC236}">
                  <a16:creationId xmlns:a16="http://schemas.microsoft.com/office/drawing/2014/main" id="{904C5D64-21B8-4B27-B688-44C61B793EF4}"/>
                </a:ext>
              </a:extLst>
            </p:cNvPr>
            <p:cNvSpPr/>
            <p:nvPr/>
          </p:nvSpPr>
          <p:spPr>
            <a:xfrm>
              <a:off x="2672698" y="4273463"/>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727" name="Group 726">
              <a:extLst>
                <a:ext uri="{FF2B5EF4-FFF2-40B4-BE49-F238E27FC236}">
                  <a16:creationId xmlns:a16="http://schemas.microsoft.com/office/drawing/2014/main" id="{0F0E069F-CD4D-4B93-BB30-35D24555811E}"/>
                </a:ext>
              </a:extLst>
            </p:cNvPr>
            <p:cNvGrpSpPr/>
            <p:nvPr/>
          </p:nvGrpSpPr>
          <p:grpSpPr>
            <a:xfrm>
              <a:off x="3657751" y="4240973"/>
              <a:ext cx="295357" cy="345868"/>
              <a:chOff x="3355465" y="6294180"/>
              <a:chExt cx="295357" cy="369253"/>
            </a:xfrm>
          </p:grpSpPr>
          <p:sp>
            <p:nvSpPr>
              <p:cNvPr id="728" name="Teardrop 727">
                <a:extLst>
                  <a:ext uri="{FF2B5EF4-FFF2-40B4-BE49-F238E27FC236}">
                    <a16:creationId xmlns:a16="http://schemas.microsoft.com/office/drawing/2014/main" id="{FDB2272A-48C2-448F-9A06-DC958B70FBD6}"/>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29" name="Straight Connector 728">
                <a:extLst>
                  <a:ext uri="{FF2B5EF4-FFF2-40B4-BE49-F238E27FC236}">
                    <a16:creationId xmlns:a16="http://schemas.microsoft.com/office/drawing/2014/main" id="{C488F97A-10E7-4C04-BB8F-38794C133240}"/>
                  </a:ext>
                </a:extLst>
              </p:cNvPr>
              <p:cNvCxnSpPr>
                <a:cxnSpLocks/>
                <a:stCxn id="728" idx="3"/>
                <a:endCxn id="728"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grpSp>
      <p:cxnSp>
        <p:nvCxnSpPr>
          <p:cNvPr id="730" name="Straight Arrow Connector 729">
            <a:extLst>
              <a:ext uri="{FF2B5EF4-FFF2-40B4-BE49-F238E27FC236}">
                <a16:creationId xmlns:a16="http://schemas.microsoft.com/office/drawing/2014/main" id="{C7745841-2ECB-4677-9085-2E2CF9D3A1E3}"/>
              </a:ext>
            </a:extLst>
          </p:cNvPr>
          <p:cNvCxnSpPr>
            <a:cxnSpLocks/>
          </p:cNvCxnSpPr>
          <p:nvPr/>
        </p:nvCxnSpPr>
        <p:spPr>
          <a:xfrm flipH="1">
            <a:off x="3948714" y="2534851"/>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1" name="Straight Arrow Connector 730">
            <a:extLst>
              <a:ext uri="{FF2B5EF4-FFF2-40B4-BE49-F238E27FC236}">
                <a16:creationId xmlns:a16="http://schemas.microsoft.com/office/drawing/2014/main" id="{48D5A66F-8209-4613-BE72-1B68A49B70BE}"/>
              </a:ext>
            </a:extLst>
          </p:cNvPr>
          <p:cNvCxnSpPr>
            <a:cxnSpLocks/>
          </p:cNvCxnSpPr>
          <p:nvPr/>
        </p:nvCxnSpPr>
        <p:spPr>
          <a:xfrm>
            <a:off x="4904660" y="2512627"/>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2" name="Straight Arrow Connector 731">
            <a:extLst>
              <a:ext uri="{FF2B5EF4-FFF2-40B4-BE49-F238E27FC236}">
                <a16:creationId xmlns:a16="http://schemas.microsoft.com/office/drawing/2014/main" id="{22CA862C-BCAF-4D40-B83F-67BE479DBDC2}"/>
              </a:ext>
            </a:extLst>
          </p:cNvPr>
          <p:cNvCxnSpPr>
            <a:cxnSpLocks/>
          </p:cNvCxnSpPr>
          <p:nvPr/>
        </p:nvCxnSpPr>
        <p:spPr>
          <a:xfrm flipH="1">
            <a:off x="5844714" y="2512627"/>
            <a:ext cx="4785" cy="32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3" name="Straight Arrow Connector 732">
            <a:extLst>
              <a:ext uri="{FF2B5EF4-FFF2-40B4-BE49-F238E27FC236}">
                <a16:creationId xmlns:a16="http://schemas.microsoft.com/office/drawing/2014/main" id="{274BE61A-2C36-453A-A08C-BC063499C0DA}"/>
              </a:ext>
            </a:extLst>
          </p:cNvPr>
          <p:cNvCxnSpPr>
            <a:cxnSpLocks/>
          </p:cNvCxnSpPr>
          <p:nvPr/>
        </p:nvCxnSpPr>
        <p:spPr>
          <a:xfrm>
            <a:off x="6807971" y="2527006"/>
            <a:ext cx="0" cy="886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8DDC36FA-ED57-4AF0-ACB2-DB0BEBB34887}"/>
              </a:ext>
            </a:extLst>
          </p:cNvPr>
          <p:cNvGrpSpPr/>
          <p:nvPr/>
        </p:nvGrpSpPr>
        <p:grpSpPr>
          <a:xfrm>
            <a:off x="3124200" y="2895600"/>
            <a:ext cx="1613267" cy="306186"/>
            <a:chOff x="3189563" y="3494704"/>
            <a:chExt cx="2151022" cy="408248"/>
          </a:xfrm>
        </p:grpSpPr>
        <p:sp>
          <p:nvSpPr>
            <p:cNvPr id="734" name="Oval 733">
              <a:extLst>
                <a:ext uri="{FF2B5EF4-FFF2-40B4-BE49-F238E27FC236}">
                  <a16:creationId xmlns:a16="http://schemas.microsoft.com/office/drawing/2014/main" id="{54A5A682-E4F3-4270-B00B-5FFA57EA473F}"/>
                </a:ext>
              </a:extLst>
            </p:cNvPr>
            <p:cNvSpPr/>
            <p:nvPr/>
          </p:nvSpPr>
          <p:spPr>
            <a:xfrm>
              <a:off x="3757212" y="3687508"/>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35" name="Oval 734">
              <a:extLst>
                <a:ext uri="{FF2B5EF4-FFF2-40B4-BE49-F238E27FC236}">
                  <a16:creationId xmlns:a16="http://schemas.microsoft.com/office/drawing/2014/main" id="{30063A0D-EBCC-4B0C-9C11-EF7913E9A404}"/>
                </a:ext>
              </a:extLst>
            </p:cNvPr>
            <p:cNvSpPr/>
            <p:nvPr/>
          </p:nvSpPr>
          <p:spPr>
            <a:xfrm>
              <a:off x="3911572" y="3680085"/>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36" name="TextBox 735">
              <a:extLst>
                <a:ext uri="{FF2B5EF4-FFF2-40B4-BE49-F238E27FC236}">
                  <a16:creationId xmlns:a16="http://schemas.microsoft.com/office/drawing/2014/main" id="{38E4AC4C-1D8A-458B-8669-8EB34117F480}"/>
                </a:ext>
              </a:extLst>
            </p:cNvPr>
            <p:cNvSpPr txBox="1"/>
            <p:nvPr/>
          </p:nvSpPr>
          <p:spPr>
            <a:xfrm>
              <a:off x="3981624" y="3502843"/>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37" name="Picture 736" descr="\documentclass{article}&#10;\usepackage{amsmath}&#10;\pagestyle{empty}&#10;\begin{document}&#10;&#10;$\rangle$&#10;&#10;&#10;\end{document}" title="IguanaTex Bitmap Display">
              <a:extLst>
                <a:ext uri="{FF2B5EF4-FFF2-40B4-BE49-F238E27FC236}">
                  <a16:creationId xmlns:a16="http://schemas.microsoft.com/office/drawing/2014/main" id="{4DB49A56-1071-4866-A3AE-D9B4DB1C88BC}"/>
                </a:ext>
              </a:extLst>
            </p:cNvPr>
            <p:cNvPicPr>
              <a:picLocks noChangeAspect="1"/>
            </p:cNvPicPr>
            <p:nvPr>
              <p:custDataLst>
                <p:tags r:id="rId16"/>
              </p:custDataLst>
            </p:nvPr>
          </p:nvPicPr>
          <p:blipFill>
            <a:blip r:embed="rId25" cstate="print">
              <a:extLst>
                <a:ext uri="{28A0092B-C50C-407E-A947-70E740481C1C}">
                  <a14:useLocalDpi xmlns:a14="http://schemas.microsoft.com/office/drawing/2010/main" val="0"/>
                </a:ext>
              </a:extLst>
            </a:blip>
            <a:stretch>
              <a:fillRect/>
            </a:stretch>
          </p:blipFill>
          <p:spPr>
            <a:xfrm>
              <a:off x="5288471" y="3544574"/>
              <a:ext cx="52114" cy="229029"/>
            </a:xfrm>
            <a:prstGeom prst="rect">
              <a:avLst/>
            </a:prstGeom>
          </p:spPr>
        </p:pic>
        <p:grpSp>
          <p:nvGrpSpPr>
            <p:cNvPr id="738" name="Group 737">
              <a:extLst>
                <a:ext uri="{FF2B5EF4-FFF2-40B4-BE49-F238E27FC236}">
                  <a16:creationId xmlns:a16="http://schemas.microsoft.com/office/drawing/2014/main" id="{320D9BE8-146F-4EA6-8FC0-8D3B4FD96EC3}"/>
                </a:ext>
              </a:extLst>
            </p:cNvPr>
            <p:cNvGrpSpPr/>
            <p:nvPr/>
          </p:nvGrpSpPr>
          <p:grpSpPr>
            <a:xfrm>
              <a:off x="3189563" y="3494704"/>
              <a:ext cx="578977" cy="401539"/>
              <a:chOff x="3081421" y="5325918"/>
              <a:chExt cx="578977" cy="401539"/>
            </a:xfrm>
          </p:grpSpPr>
          <p:sp>
            <p:nvSpPr>
              <p:cNvPr id="739" name="TextBox 738">
                <a:extLst>
                  <a:ext uri="{FF2B5EF4-FFF2-40B4-BE49-F238E27FC236}">
                    <a16:creationId xmlns:a16="http://schemas.microsoft.com/office/drawing/2014/main" id="{D5AFCCF5-838D-4C03-A499-DCD55DE0A06E}"/>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g4</a:t>
                </a:r>
              </a:p>
            </p:txBody>
          </p:sp>
          <p:sp>
            <p:nvSpPr>
              <p:cNvPr id="740" name="TextBox 739">
                <a:extLst>
                  <a:ext uri="{FF2B5EF4-FFF2-40B4-BE49-F238E27FC236}">
                    <a16:creationId xmlns:a16="http://schemas.microsoft.com/office/drawing/2014/main" id="{CB6F6FB9-9B05-4CCF-9911-CE401523032A}"/>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41" name="Picture 740" descr="\documentclass{article}&#10;\usepackage{amsmath}&#10;\pagestyle{empty}&#10;\begin{document}&#10;&#10;&#10;$\langle$&#10;&#10;\end{document}" title="IguanaTex Bitmap Display">
                <a:extLst>
                  <a:ext uri="{FF2B5EF4-FFF2-40B4-BE49-F238E27FC236}">
                    <a16:creationId xmlns:a16="http://schemas.microsoft.com/office/drawing/2014/main" id="{AF502D51-8005-4919-AEB9-A080F1B987A4}"/>
                  </a:ext>
                </a:extLst>
              </p:cNvPr>
              <p:cNvPicPr>
                <a:picLocks noChangeAspect="1"/>
              </p:cNvPicPr>
              <p:nvPr>
                <p:custDataLst>
                  <p:tags r:id="rId17"/>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742" name="Group 741">
              <a:extLst>
                <a:ext uri="{FF2B5EF4-FFF2-40B4-BE49-F238E27FC236}">
                  <a16:creationId xmlns:a16="http://schemas.microsoft.com/office/drawing/2014/main" id="{A2A90B4E-2DB1-4351-9CA3-711651851CE8}"/>
                </a:ext>
              </a:extLst>
            </p:cNvPr>
            <p:cNvGrpSpPr/>
            <p:nvPr/>
          </p:nvGrpSpPr>
          <p:grpSpPr>
            <a:xfrm>
              <a:off x="4152149" y="3498437"/>
              <a:ext cx="295357" cy="345868"/>
              <a:chOff x="3355465" y="6294180"/>
              <a:chExt cx="295357" cy="369253"/>
            </a:xfrm>
          </p:grpSpPr>
          <p:sp>
            <p:nvSpPr>
              <p:cNvPr id="743" name="Teardrop 742">
                <a:extLst>
                  <a:ext uri="{FF2B5EF4-FFF2-40B4-BE49-F238E27FC236}">
                    <a16:creationId xmlns:a16="http://schemas.microsoft.com/office/drawing/2014/main" id="{63878B6B-A239-4015-BFD4-DD12EBCB56C4}"/>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44" name="Straight Connector 743">
                <a:extLst>
                  <a:ext uri="{FF2B5EF4-FFF2-40B4-BE49-F238E27FC236}">
                    <a16:creationId xmlns:a16="http://schemas.microsoft.com/office/drawing/2014/main" id="{662494CA-6AA1-444B-9371-1A19FA6980F3}"/>
                  </a:ext>
                </a:extLst>
              </p:cNvPr>
              <p:cNvCxnSpPr>
                <a:cxnSpLocks/>
                <a:stCxn id="743" idx="3"/>
                <a:endCxn id="74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nvGrpSpPr>
            <p:cNvPr id="745" name="Group 744">
              <a:extLst>
                <a:ext uri="{FF2B5EF4-FFF2-40B4-BE49-F238E27FC236}">
                  <a16:creationId xmlns:a16="http://schemas.microsoft.com/office/drawing/2014/main" id="{8796A554-C0B6-4CC3-929A-F29DD0590A92}"/>
                </a:ext>
              </a:extLst>
            </p:cNvPr>
            <p:cNvGrpSpPr/>
            <p:nvPr/>
          </p:nvGrpSpPr>
          <p:grpSpPr>
            <a:xfrm>
              <a:off x="4512023" y="3498436"/>
              <a:ext cx="295357" cy="345868"/>
              <a:chOff x="3355465" y="6294180"/>
              <a:chExt cx="295357" cy="369253"/>
            </a:xfrm>
          </p:grpSpPr>
          <p:sp>
            <p:nvSpPr>
              <p:cNvPr id="746" name="Teardrop 745">
                <a:extLst>
                  <a:ext uri="{FF2B5EF4-FFF2-40B4-BE49-F238E27FC236}">
                    <a16:creationId xmlns:a16="http://schemas.microsoft.com/office/drawing/2014/main" id="{A4934928-2FDD-4ACC-B8A8-C6554A90AC2D}"/>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47" name="Straight Connector 746">
                <a:extLst>
                  <a:ext uri="{FF2B5EF4-FFF2-40B4-BE49-F238E27FC236}">
                    <a16:creationId xmlns:a16="http://schemas.microsoft.com/office/drawing/2014/main" id="{F2E29059-CCB1-46F1-A94F-35F72AFEFEBB}"/>
                  </a:ext>
                </a:extLst>
              </p:cNvPr>
              <p:cNvCxnSpPr>
                <a:cxnSpLocks/>
                <a:stCxn id="746" idx="3"/>
                <a:endCxn id="746"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748" name="Oval 747">
              <a:extLst>
                <a:ext uri="{FF2B5EF4-FFF2-40B4-BE49-F238E27FC236}">
                  <a16:creationId xmlns:a16="http://schemas.microsoft.com/office/drawing/2014/main" id="{548F63AE-3B4C-4F85-8B4D-8409737F5AF2}"/>
                </a:ext>
              </a:extLst>
            </p:cNvPr>
            <p:cNvSpPr/>
            <p:nvPr/>
          </p:nvSpPr>
          <p:spPr>
            <a:xfrm>
              <a:off x="3914395" y="3530925"/>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749" name="Group 748">
              <a:extLst>
                <a:ext uri="{FF2B5EF4-FFF2-40B4-BE49-F238E27FC236}">
                  <a16:creationId xmlns:a16="http://schemas.microsoft.com/office/drawing/2014/main" id="{1AC54794-7226-4727-9ADF-F7B64EC7FCF1}"/>
                </a:ext>
              </a:extLst>
            </p:cNvPr>
            <p:cNvGrpSpPr/>
            <p:nvPr/>
          </p:nvGrpSpPr>
          <p:grpSpPr>
            <a:xfrm>
              <a:off x="4899448" y="3498435"/>
              <a:ext cx="295357" cy="345868"/>
              <a:chOff x="3355465" y="6294180"/>
              <a:chExt cx="295357" cy="369253"/>
            </a:xfrm>
          </p:grpSpPr>
          <p:sp>
            <p:nvSpPr>
              <p:cNvPr id="750" name="Teardrop 749">
                <a:extLst>
                  <a:ext uri="{FF2B5EF4-FFF2-40B4-BE49-F238E27FC236}">
                    <a16:creationId xmlns:a16="http://schemas.microsoft.com/office/drawing/2014/main" id="{C44EC93C-5A1E-446B-9E8B-75A909350AAA}"/>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51" name="Straight Connector 750">
                <a:extLst>
                  <a:ext uri="{FF2B5EF4-FFF2-40B4-BE49-F238E27FC236}">
                    <a16:creationId xmlns:a16="http://schemas.microsoft.com/office/drawing/2014/main" id="{6EAEF5E7-9DF7-4BBA-944C-DFF76CDAB569}"/>
                  </a:ext>
                </a:extLst>
              </p:cNvPr>
              <p:cNvCxnSpPr>
                <a:cxnSpLocks/>
                <a:stCxn id="750" idx="3"/>
                <a:endCxn id="750"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grpSp>
      <p:grpSp>
        <p:nvGrpSpPr>
          <p:cNvPr id="36" name="Group 35">
            <a:extLst>
              <a:ext uri="{FF2B5EF4-FFF2-40B4-BE49-F238E27FC236}">
                <a16:creationId xmlns:a16="http://schemas.microsoft.com/office/drawing/2014/main" id="{9D8F0FD8-D6DF-4000-B3A0-C9C3757C724D}"/>
              </a:ext>
            </a:extLst>
          </p:cNvPr>
          <p:cNvGrpSpPr/>
          <p:nvPr/>
        </p:nvGrpSpPr>
        <p:grpSpPr>
          <a:xfrm>
            <a:off x="4152789" y="3435371"/>
            <a:ext cx="1613267" cy="306186"/>
            <a:chOff x="4561015" y="4214398"/>
            <a:chExt cx="2151022" cy="408248"/>
          </a:xfrm>
        </p:grpSpPr>
        <p:sp>
          <p:nvSpPr>
            <p:cNvPr id="752" name="Oval 751">
              <a:extLst>
                <a:ext uri="{FF2B5EF4-FFF2-40B4-BE49-F238E27FC236}">
                  <a16:creationId xmlns:a16="http://schemas.microsoft.com/office/drawing/2014/main" id="{FDBF8B58-6985-4B9F-9C21-C875C4272B00}"/>
                </a:ext>
              </a:extLst>
            </p:cNvPr>
            <p:cNvSpPr/>
            <p:nvPr/>
          </p:nvSpPr>
          <p:spPr>
            <a:xfrm>
              <a:off x="5128664" y="440720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53" name="Oval 752">
              <a:extLst>
                <a:ext uri="{FF2B5EF4-FFF2-40B4-BE49-F238E27FC236}">
                  <a16:creationId xmlns:a16="http://schemas.microsoft.com/office/drawing/2014/main" id="{34E3E4B5-8C34-4580-B384-E1E79A04FEEE}"/>
                </a:ext>
              </a:extLst>
            </p:cNvPr>
            <p:cNvSpPr/>
            <p:nvPr/>
          </p:nvSpPr>
          <p:spPr>
            <a:xfrm>
              <a:off x="5283024" y="439977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54" name="TextBox 753">
              <a:extLst>
                <a:ext uri="{FF2B5EF4-FFF2-40B4-BE49-F238E27FC236}">
                  <a16:creationId xmlns:a16="http://schemas.microsoft.com/office/drawing/2014/main" id="{5E17957A-E13D-468D-8D0A-57FB2D989F1A}"/>
                </a:ext>
              </a:extLst>
            </p:cNvPr>
            <p:cNvSpPr txBox="1"/>
            <p:nvPr/>
          </p:nvSpPr>
          <p:spPr>
            <a:xfrm>
              <a:off x="5353076" y="4222537"/>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55" name="Picture 754" descr="\documentclass{article}&#10;\usepackage{amsmath}&#10;\pagestyle{empty}&#10;\begin{document}&#10;&#10;$\rangle$&#10;&#10;&#10;\end{document}" title="IguanaTex Bitmap Display">
              <a:extLst>
                <a:ext uri="{FF2B5EF4-FFF2-40B4-BE49-F238E27FC236}">
                  <a16:creationId xmlns:a16="http://schemas.microsoft.com/office/drawing/2014/main" id="{1021C69B-9201-40BC-8D8D-BED681BD68C0}"/>
                </a:ext>
              </a:extLst>
            </p:cNvPr>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tretch>
              <a:fillRect/>
            </a:stretch>
          </p:blipFill>
          <p:spPr>
            <a:xfrm>
              <a:off x="6659923" y="4264268"/>
              <a:ext cx="52114" cy="229029"/>
            </a:xfrm>
            <a:prstGeom prst="rect">
              <a:avLst/>
            </a:prstGeom>
          </p:spPr>
        </p:pic>
        <p:grpSp>
          <p:nvGrpSpPr>
            <p:cNvPr id="756" name="Group 755">
              <a:extLst>
                <a:ext uri="{FF2B5EF4-FFF2-40B4-BE49-F238E27FC236}">
                  <a16:creationId xmlns:a16="http://schemas.microsoft.com/office/drawing/2014/main" id="{28FBC2D1-87D8-40A6-8218-2103B8BBD6A2}"/>
                </a:ext>
              </a:extLst>
            </p:cNvPr>
            <p:cNvGrpSpPr/>
            <p:nvPr/>
          </p:nvGrpSpPr>
          <p:grpSpPr>
            <a:xfrm>
              <a:off x="4561015" y="4214398"/>
              <a:ext cx="578977" cy="401539"/>
              <a:chOff x="3081421" y="5325918"/>
              <a:chExt cx="578977" cy="401539"/>
            </a:xfrm>
          </p:grpSpPr>
          <p:sp>
            <p:nvSpPr>
              <p:cNvPr id="757" name="TextBox 756">
                <a:extLst>
                  <a:ext uri="{FF2B5EF4-FFF2-40B4-BE49-F238E27FC236}">
                    <a16:creationId xmlns:a16="http://schemas.microsoft.com/office/drawing/2014/main" id="{F66BCF90-3A90-487B-BC0E-CA451890A49B}"/>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g3</a:t>
                </a:r>
              </a:p>
            </p:txBody>
          </p:sp>
          <p:sp>
            <p:nvSpPr>
              <p:cNvPr id="758" name="TextBox 757">
                <a:extLst>
                  <a:ext uri="{FF2B5EF4-FFF2-40B4-BE49-F238E27FC236}">
                    <a16:creationId xmlns:a16="http://schemas.microsoft.com/office/drawing/2014/main" id="{3C044452-249F-46E3-9883-68026627034F}"/>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59" name="Picture 758" descr="\documentclass{article}&#10;\usepackage{amsmath}&#10;\pagestyle{empty}&#10;\begin{document}&#10;&#10;&#10;$\langle$&#10;&#10;\end{document}" title="IguanaTex Bitmap Display">
                <a:extLst>
                  <a:ext uri="{FF2B5EF4-FFF2-40B4-BE49-F238E27FC236}">
                    <a16:creationId xmlns:a16="http://schemas.microsoft.com/office/drawing/2014/main" id="{FFDDA539-7C73-47FD-AC45-3F7F61240EEB}"/>
                  </a:ext>
                </a:extLst>
              </p:cNvPr>
              <p:cNvPicPr>
                <a:picLocks noChangeAspect="1"/>
              </p:cNvPicPr>
              <p:nvPr>
                <p:custDataLst>
                  <p:tags r:id="rId15"/>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760" name="Group 759">
              <a:extLst>
                <a:ext uri="{FF2B5EF4-FFF2-40B4-BE49-F238E27FC236}">
                  <a16:creationId xmlns:a16="http://schemas.microsoft.com/office/drawing/2014/main" id="{50C6C943-F1A0-42E5-B6CB-16A002F4F9BE}"/>
                </a:ext>
              </a:extLst>
            </p:cNvPr>
            <p:cNvGrpSpPr/>
            <p:nvPr/>
          </p:nvGrpSpPr>
          <p:grpSpPr>
            <a:xfrm>
              <a:off x="5523601" y="4218131"/>
              <a:ext cx="295357" cy="345868"/>
              <a:chOff x="3355465" y="6294180"/>
              <a:chExt cx="295357" cy="369253"/>
            </a:xfrm>
          </p:grpSpPr>
          <p:sp>
            <p:nvSpPr>
              <p:cNvPr id="761" name="Teardrop 760">
                <a:extLst>
                  <a:ext uri="{FF2B5EF4-FFF2-40B4-BE49-F238E27FC236}">
                    <a16:creationId xmlns:a16="http://schemas.microsoft.com/office/drawing/2014/main" id="{4168A94C-74E1-486E-A8D5-326C43E3D0C6}"/>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62" name="Straight Connector 761">
                <a:extLst>
                  <a:ext uri="{FF2B5EF4-FFF2-40B4-BE49-F238E27FC236}">
                    <a16:creationId xmlns:a16="http://schemas.microsoft.com/office/drawing/2014/main" id="{9F570F33-34C8-469D-A4A0-68293219BB9B}"/>
                  </a:ext>
                </a:extLst>
              </p:cNvPr>
              <p:cNvCxnSpPr>
                <a:cxnSpLocks/>
                <a:stCxn id="761" idx="3"/>
                <a:endCxn id="761"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766" name="Oval 765">
              <a:extLst>
                <a:ext uri="{FF2B5EF4-FFF2-40B4-BE49-F238E27FC236}">
                  <a16:creationId xmlns:a16="http://schemas.microsoft.com/office/drawing/2014/main" id="{8B93AE17-245A-43BF-A48F-6493E858CD0A}"/>
                </a:ext>
              </a:extLst>
            </p:cNvPr>
            <p:cNvSpPr/>
            <p:nvPr/>
          </p:nvSpPr>
          <p:spPr>
            <a:xfrm>
              <a:off x="5285847" y="425061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767" name="Group 766">
              <a:extLst>
                <a:ext uri="{FF2B5EF4-FFF2-40B4-BE49-F238E27FC236}">
                  <a16:creationId xmlns:a16="http://schemas.microsoft.com/office/drawing/2014/main" id="{75872BF9-7C0C-4ED0-90E0-F88CC7AAD855}"/>
                </a:ext>
              </a:extLst>
            </p:cNvPr>
            <p:cNvGrpSpPr/>
            <p:nvPr/>
          </p:nvGrpSpPr>
          <p:grpSpPr>
            <a:xfrm>
              <a:off x="6270900" y="4218129"/>
              <a:ext cx="295357" cy="345868"/>
              <a:chOff x="3355465" y="6294180"/>
              <a:chExt cx="295357" cy="369253"/>
            </a:xfrm>
          </p:grpSpPr>
          <p:sp>
            <p:nvSpPr>
              <p:cNvPr id="768" name="Teardrop 767">
                <a:extLst>
                  <a:ext uri="{FF2B5EF4-FFF2-40B4-BE49-F238E27FC236}">
                    <a16:creationId xmlns:a16="http://schemas.microsoft.com/office/drawing/2014/main" id="{EB00ACB0-E9F1-42A1-9475-92B74ED00B0A}"/>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69" name="Straight Connector 768">
                <a:extLst>
                  <a:ext uri="{FF2B5EF4-FFF2-40B4-BE49-F238E27FC236}">
                    <a16:creationId xmlns:a16="http://schemas.microsoft.com/office/drawing/2014/main" id="{02B3254F-4247-4279-B867-E3043A141AD8}"/>
                  </a:ext>
                </a:extLst>
              </p:cNvPr>
              <p:cNvCxnSpPr>
                <a:cxnSpLocks/>
                <a:stCxn id="768" idx="3"/>
                <a:endCxn id="768"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sp>
          <p:nvSpPr>
            <p:cNvPr id="770" name="Oval 769">
              <a:extLst>
                <a:ext uri="{FF2B5EF4-FFF2-40B4-BE49-F238E27FC236}">
                  <a16:creationId xmlns:a16="http://schemas.microsoft.com/office/drawing/2014/main" id="{7F8A6508-70BB-446B-AEA5-EAEBC3698D1A}"/>
                </a:ext>
              </a:extLst>
            </p:cNvPr>
            <p:cNvSpPr/>
            <p:nvPr/>
          </p:nvSpPr>
          <p:spPr>
            <a:xfrm>
              <a:off x="5123383" y="424271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771" name="Group 770">
              <a:extLst>
                <a:ext uri="{FF2B5EF4-FFF2-40B4-BE49-F238E27FC236}">
                  <a16:creationId xmlns:a16="http://schemas.microsoft.com/office/drawing/2014/main" id="{4BCB03D5-4421-4688-AF4C-A923060F3694}"/>
                </a:ext>
              </a:extLst>
            </p:cNvPr>
            <p:cNvGrpSpPr/>
            <p:nvPr/>
          </p:nvGrpSpPr>
          <p:grpSpPr>
            <a:xfrm>
              <a:off x="5901242" y="4224712"/>
              <a:ext cx="295357" cy="345868"/>
              <a:chOff x="3355465" y="6294180"/>
              <a:chExt cx="295357" cy="369253"/>
            </a:xfrm>
          </p:grpSpPr>
          <p:sp>
            <p:nvSpPr>
              <p:cNvPr id="772" name="Teardrop 771">
                <a:extLst>
                  <a:ext uri="{FF2B5EF4-FFF2-40B4-BE49-F238E27FC236}">
                    <a16:creationId xmlns:a16="http://schemas.microsoft.com/office/drawing/2014/main" id="{58A8A7B3-1ACD-4175-99BD-EBD5F12579AD}"/>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73" name="Straight Connector 772">
                <a:extLst>
                  <a:ext uri="{FF2B5EF4-FFF2-40B4-BE49-F238E27FC236}">
                    <a16:creationId xmlns:a16="http://schemas.microsoft.com/office/drawing/2014/main" id="{5924358A-644D-44C9-80DD-7B994D658E29}"/>
                  </a:ext>
                </a:extLst>
              </p:cNvPr>
              <p:cNvCxnSpPr>
                <a:cxnSpLocks/>
                <a:stCxn id="772" idx="3"/>
                <a:endCxn id="772"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grpSp>
      <p:grpSp>
        <p:nvGrpSpPr>
          <p:cNvPr id="41" name="Group 40">
            <a:extLst>
              <a:ext uri="{FF2B5EF4-FFF2-40B4-BE49-F238E27FC236}">
                <a16:creationId xmlns:a16="http://schemas.microsoft.com/office/drawing/2014/main" id="{3F12BA17-2573-4B20-A7B2-67F9072D4752}"/>
              </a:ext>
            </a:extLst>
          </p:cNvPr>
          <p:cNvGrpSpPr/>
          <p:nvPr/>
        </p:nvGrpSpPr>
        <p:grpSpPr>
          <a:xfrm>
            <a:off x="5113860" y="2870648"/>
            <a:ext cx="1503219" cy="325305"/>
            <a:chOff x="5842442" y="3461434"/>
            <a:chExt cx="2004292" cy="433740"/>
          </a:xfrm>
        </p:grpSpPr>
        <p:sp>
          <p:nvSpPr>
            <p:cNvPr id="775" name="Oval 774">
              <a:extLst>
                <a:ext uri="{FF2B5EF4-FFF2-40B4-BE49-F238E27FC236}">
                  <a16:creationId xmlns:a16="http://schemas.microsoft.com/office/drawing/2014/main" id="{C702DDDC-9C19-49EF-AAC2-2EDCAB38A7B8}"/>
                </a:ext>
              </a:extLst>
            </p:cNvPr>
            <p:cNvSpPr/>
            <p:nvPr/>
          </p:nvSpPr>
          <p:spPr>
            <a:xfrm>
              <a:off x="6417721" y="367230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76" name="TextBox 775">
              <a:extLst>
                <a:ext uri="{FF2B5EF4-FFF2-40B4-BE49-F238E27FC236}">
                  <a16:creationId xmlns:a16="http://schemas.microsoft.com/office/drawing/2014/main" id="{1DE52D80-0E38-45EC-AB59-B4B363D214E7}"/>
                </a:ext>
              </a:extLst>
            </p:cNvPr>
            <p:cNvSpPr txBox="1"/>
            <p:nvPr/>
          </p:nvSpPr>
          <p:spPr>
            <a:xfrm>
              <a:off x="6487773" y="3495065"/>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77" name="Picture 776" descr="\documentclass{article}&#10;\usepackage{amsmath}&#10;\pagestyle{empty}&#10;\begin{document}&#10;&#10;$\rangle$&#10;&#10;&#10;\end{document}" title="IguanaTex Bitmap Display">
              <a:extLst>
                <a:ext uri="{FF2B5EF4-FFF2-40B4-BE49-F238E27FC236}">
                  <a16:creationId xmlns:a16="http://schemas.microsoft.com/office/drawing/2014/main" id="{1AEDF754-641F-4742-93B4-97401A55A4F3}"/>
                </a:ext>
              </a:extLst>
            </p:cNvPr>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tretch>
              <a:fillRect/>
            </a:stretch>
          </p:blipFill>
          <p:spPr>
            <a:xfrm>
              <a:off x="7794620" y="3536796"/>
              <a:ext cx="52114" cy="229029"/>
            </a:xfrm>
            <a:prstGeom prst="rect">
              <a:avLst/>
            </a:prstGeom>
          </p:spPr>
        </p:pic>
        <p:grpSp>
          <p:nvGrpSpPr>
            <p:cNvPr id="778" name="Group 777">
              <a:extLst>
                <a:ext uri="{FF2B5EF4-FFF2-40B4-BE49-F238E27FC236}">
                  <a16:creationId xmlns:a16="http://schemas.microsoft.com/office/drawing/2014/main" id="{77C47299-5C50-4BE8-B8C2-405D68767887}"/>
                </a:ext>
              </a:extLst>
            </p:cNvPr>
            <p:cNvGrpSpPr/>
            <p:nvPr/>
          </p:nvGrpSpPr>
          <p:grpSpPr>
            <a:xfrm>
              <a:off x="5842442" y="3461434"/>
              <a:ext cx="578977" cy="401539"/>
              <a:chOff x="3081421" y="5325918"/>
              <a:chExt cx="578977" cy="401539"/>
            </a:xfrm>
          </p:grpSpPr>
          <p:sp>
            <p:nvSpPr>
              <p:cNvPr id="779" name="TextBox 778">
                <a:extLst>
                  <a:ext uri="{FF2B5EF4-FFF2-40B4-BE49-F238E27FC236}">
                    <a16:creationId xmlns:a16="http://schemas.microsoft.com/office/drawing/2014/main" id="{61683FA6-035A-4424-A810-8A228D9AC829}"/>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g1</a:t>
                </a:r>
              </a:p>
            </p:txBody>
          </p:sp>
          <p:sp>
            <p:nvSpPr>
              <p:cNvPr id="780" name="TextBox 779">
                <a:extLst>
                  <a:ext uri="{FF2B5EF4-FFF2-40B4-BE49-F238E27FC236}">
                    <a16:creationId xmlns:a16="http://schemas.microsoft.com/office/drawing/2014/main" id="{FEE95B5F-0997-4758-8C52-421A3151D0C7}"/>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81" name="Picture 780" descr="\documentclass{article}&#10;\usepackage{amsmath}&#10;\pagestyle{empty}&#10;\begin{document}&#10;&#10;&#10;$\langle$&#10;&#10;\end{document}" title="IguanaTex Bitmap Display">
                <a:extLst>
                  <a:ext uri="{FF2B5EF4-FFF2-40B4-BE49-F238E27FC236}">
                    <a16:creationId xmlns:a16="http://schemas.microsoft.com/office/drawing/2014/main" id="{2DDA7220-CB15-459A-8489-3F01DD39A254}"/>
                  </a:ext>
                </a:extLst>
              </p:cNvPr>
              <p:cNvPicPr>
                <a:picLocks noChangeAspect="1"/>
              </p:cNvPicPr>
              <p:nvPr>
                <p:custDataLst>
                  <p:tags r:id="rId13"/>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782" name="Group 781">
              <a:extLst>
                <a:ext uri="{FF2B5EF4-FFF2-40B4-BE49-F238E27FC236}">
                  <a16:creationId xmlns:a16="http://schemas.microsoft.com/office/drawing/2014/main" id="{A2323ADB-F379-4D8F-880D-976CD995033C}"/>
                </a:ext>
              </a:extLst>
            </p:cNvPr>
            <p:cNvGrpSpPr/>
            <p:nvPr/>
          </p:nvGrpSpPr>
          <p:grpSpPr>
            <a:xfrm>
              <a:off x="6658298" y="3490659"/>
              <a:ext cx="295357" cy="345868"/>
              <a:chOff x="3355465" y="6294180"/>
              <a:chExt cx="295357" cy="369253"/>
            </a:xfrm>
          </p:grpSpPr>
          <p:sp>
            <p:nvSpPr>
              <p:cNvPr id="783" name="Teardrop 782">
                <a:extLst>
                  <a:ext uri="{FF2B5EF4-FFF2-40B4-BE49-F238E27FC236}">
                    <a16:creationId xmlns:a16="http://schemas.microsoft.com/office/drawing/2014/main" id="{3C91E796-8241-4128-BAA0-C504A5D8FC7F}"/>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84" name="Straight Connector 783">
                <a:extLst>
                  <a:ext uri="{FF2B5EF4-FFF2-40B4-BE49-F238E27FC236}">
                    <a16:creationId xmlns:a16="http://schemas.microsoft.com/office/drawing/2014/main" id="{CB83D9A4-9A0C-4A21-A955-FC1300A05150}"/>
                  </a:ext>
                </a:extLst>
              </p:cNvPr>
              <p:cNvCxnSpPr>
                <a:cxnSpLocks/>
                <a:stCxn id="783" idx="3"/>
                <a:endCxn id="78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785" name="Oval 784">
              <a:extLst>
                <a:ext uri="{FF2B5EF4-FFF2-40B4-BE49-F238E27FC236}">
                  <a16:creationId xmlns:a16="http://schemas.microsoft.com/office/drawing/2014/main" id="{8CFD7518-B55C-468C-AAF6-A943024D7BDC}"/>
                </a:ext>
              </a:extLst>
            </p:cNvPr>
            <p:cNvSpPr/>
            <p:nvPr/>
          </p:nvSpPr>
          <p:spPr>
            <a:xfrm>
              <a:off x="6420544" y="3523147"/>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786" name="Group 785">
              <a:extLst>
                <a:ext uri="{FF2B5EF4-FFF2-40B4-BE49-F238E27FC236}">
                  <a16:creationId xmlns:a16="http://schemas.microsoft.com/office/drawing/2014/main" id="{502D0C5B-9E33-4494-9007-80BAAB042C3C}"/>
                </a:ext>
              </a:extLst>
            </p:cNvPr>
            <p:cNvGrpSpPr/>
            <p:nvPr/>
          </p:nvGrpSpPr>
          <p:grpSpPr>
            <a:xfrm>
              <a:off x="7405597" y="3490657"/>
              <a:ext cx="295357" cy="345868"/>
              <a:chOff x="3355465" y="6294180"/>
              <a:chExt cx="295357" cy="369253"/>
            </a:xfrm>
          </p:grpSpPr>
          <p:sp>
            <p:nvSpPr>
              <p:cNvPr id="787" name="Teardrop 786">
                <a:extLst>
                  <a:ext uri="{FF2B5EF4-FFF2-40B4-BE49-F238E27FC236}">
                    <a16:creationId xmlns:a16="http://schemas.microsoft.com/office/drawing/2014/main" id="{32F0AC3B-B63F-403A-9BD8-9834903264E9}"/>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88" name="Straight Connector 787">
                <a:extLst>
                  <a:ext uri="{FF2B5EF4-FFF2-40B4-BE49-F238E27FC236}">
                    <a16:creationId xmlns:a16="http://schemas.microsoft.com/office/drawing/2014/main" id="{AC160A39-B618-4C4C-B972-50E7C7D81780}"/>
                  </a:ext>
                </a:extLst>
              </p:cNvPr>
              <p:cNvCxnSpPr>
                <a:cxnSpLocks/>
                <a:stCxn id="787" idx="3"/>
                <a:endCxn id="787"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grpSp>
          <p:nvGrpSpPr>
            <p:cNvPr id="790" name="Group 789">
              <a:extLst>
                <a:ext uri="{FF2B5EF4-FFF2-40B4-BE49-F238E27FC236}">
                  <a16:creationId xmlns:a16="http://schemas.microsoft.com/office/drawing/2014/main" id="{AE648E88-6DA2-4177-83D8-3DB7999AD138}"/>
                </a:ext>
              </a:extLst>
            </p:cNvPr>
            <p:cNvGrpSpPr/>
            <p:nvPr/>
          </p:nvGrpSpPr>
          <p:grpSpPr>
            <a:xfrm>
              <a:off x="7035939" y="3497240"/>
              <a:ext cx="295357" cy="345868"/>
              <a:chOff x="3355465" y="6294180"/>
              <a:chExt cx="295357" cy="369253"/>
            </a:xfrm>
          </p:grpSpPr>
          <p:sp>
            <p:nvSpPr>
              <p:cNvPr id="791" name="Teardrop 790">
                <a:extLst>
                  <a:ext uri="{FF2B5EF4-FFF2-40B4-BE49-F238E27FC236}">
                    <a16:creationId xmlns:a16="http://schemas.microsoft.com/office/drawing/2014/main" id="{D76A9A9C-887A-4F20-A09F-307490700C4A}"/>
                  </a:ext>
                </a:extLst>
              </p:cNvPr>
              <p:cNvSpPr/>
              <p:nvPr/>
            </p:nvSpPr>
            <p:spPr>
              <a:xfrm rot="8096855">
                <a:off x="3354898" y="6299450"/>
                <a:ext cx="296492" cy="295357"/>
              </a:xfrm>
              <a:prstGeom prst="teardrop">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792" name="Straight Connector 791">
                <a:extLst>
                  <a:ext uri="{FF2B5EF4-FFF2-40B4-BE49-F238E27FC236}">
                    <a16:creationId xmlns:a16="http://schemas.microsoft.com/office/drawing/2014/main" id="{6A71AEE8-EEEA-4F31-AE11-F1E233E5408E}"/>
                  </a:ext>
                </a:extLst>
              </p:cNvPr>
              <p:cNvCxnSpPr>
                <a:cxnSpLocks/>
                <a:stCxn id="791" idx="3"/>
                <a:endCxn id="791" idx="7"/>
              </p:cNvCxnSpPr>
              <p:nvPr/>
            </p:nvCxnSpPr>
            <p:spPr>
              <a:xfrm>
                <a:off x="3498602" y="6294180"/>
                <a:ext cx="10964" cy="369253"/>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grpSp>
      </p:grpSp>
      <p:grpSp>
        <p:nvGrpSpPr>
          <p:cNvPr id="42" name="Group 41">
            <a:extLst>
              <a:ext uri="{FF2B5EF4-FFF2-40B4-BE49-F238E27FC236}">
                <a16:creationId xmlns:a16="http://schemas.microsoft.com/office/drawing/2014/main" id="{0D8BE068-541F-4CCC-9A8A-4230C735DBA2}"/>
              </a:ext>
            </a:extLst>
          </p:cNvPr>
          <p:cNvGrpSpPr/>
          <p:nvPr/>
        </p:nvGrpSpPr>
        <p:grpSpPr>
          <a:xfrm>
            <a:off x="6097745" y="3472535"/>
            <a:ext cx="1832704" cy="306441"/>
            <a:chOff x="7154289" y="4263939"/>
            <a:chExt cx="2443605" cy="408587"/>
          </a:xfrm>
        </p:grpSpPr>
        <p:sp>
          <p:nvSpPr>
            <p:cNvPr id="793" name="Oval 792">
              <a:extLst>
                <a:ext uri="{FF2B5EF4-FFF2-40B4-BE49-F238E27FC236}">
                  <a16:creationId xmlns:a16="http://schemas.microsoft.com/office/drawing/2014/main" id="{25F994EA-7265-4DB6-AF2F-D91F64C15363}"/>
                </a:ext>
              </a:extLst>
            </p:cNvPr>
            <p:cNvSpPr/>
            <p:nvPr/>
          </p:nvSpPr>
          <p:spPr>
            <a:xfrm>
              <a:off x="7721938" y="445708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94" name="Oval 793">
              <a:extLst>
                <a:ext uri="{FF2B5EF4-FFF2-40B4-BE49-F238E27FC236}">
                  <a16:creationId xmlns:a16="http://schemas.microsoft.com/office/drawing/2014/main" id="{3427A154-107C-4ADC-A7F2-EE1B2E3D6B2C}"/>
                </a:ext>
              </a:extLst>
            </p:cNvPr>
            <p:cNvSpPr/>
            <p:nvPr/>
          </p:nvSpPr>
          <p:spPr>
            <a:xfrm>
              <a:off x="7876298" y="444965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795" name="TextBox 794">
              <a:extLst>
                <a:ext uri="{FF2B5EF4-FFF2-40B4-BE49-F238E27FC236}">
                  <a16:creationId xmlns:a16="http://schemas.microsoft.com/office/drawing/2014/main" id="{DADAE4C0-F704-46AB-8024-86C6BB7440EA}"/>
                </a:ext>
              </a:extLst>
            </p:cNvPr>
            <p:cNvSpPr txBox="1"/>
            <p:nvPr/>
          </p:nvSpPr>
          <p:spPr>
            <a:xfrm>
              <a:off x="7946350" y="4272417"/>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796" name="Picture 795" descr="\documentclass{article}&#10;\usepackage{amsmath}&#10;\pagestyle{empty}&#10;\begin{document}&#10;&#10;$\rangle$&#10;&#10;&#10;\end{document}" title="IguanaTex Bitmap Display">
              <a:extLst>
                <a:ext uri="{FF2B5EF4-FFF2-40B4-BE49-F238E27FC236}">
                  <a16:creationId xmlns:a16="http://schemas.microsoft.com/office/drawing/2014/main" id="{ACCEBB3C-6B30-45AF-8F2F-F65DFD158367}"/>
                </a:ext>
              </a:extLst>
            </p:cNvPr>
            <p:cNvPicPr>
              <a:picLocks noChangeAspect="1"/>
            </p:cNvPicPr>
            <p:nvPr>
              <p:custDataLst>
                <p:tags r:id="rId10"/>
              </p:custDataLst>
            </p:nvPr>
          </p:nvPicPr>
          <p:blipFill>
            <a:blip r:embed="rId25" cstate="print">
              <a:extLst>
                <a:ext uri="{28A0092B-C50C-407E-A947-70E740481C1C}">
                  <a14:useLocalDpi xmlns:a14="http://schemas.microsoft.com/office/drawing/2010/main" val="0"/>
                </a:ext>
              </a:extLst>
            </a:blip>
            <a:stretch>
              <a:fillRect/>
            </a:stretch>
          </p:blipFill>
          <p:spPr>
            <a:xfrm>
              <a:off x="9545780" y="4305717"/>
              <a:ext cx="52114" cy="229029"/>
            </a:xfrm>
            <a:prstGeom prst="rect">
              <a:avLst/>
            </a:prstGeom>
          </p:spPr>
        </p:pic>
        <p:grpSp>
          <p:nvGrpSpPr>
            <p:cNvPr id="797" name="Group 796">
              <a:extLst>
                <a:ext uri="{FF2B5EF4-FFF2-40B4-BE49-F238E27FC236}">
                  <a16:creationId xmlns:a16="http://schemas.microsoft.com/office/drawing/2014/main" id="{5F6517D1-912C-4DF3-AB02-71B023024D9A}"/>
                </a:ext>
              </a:extLst>
            </p:cNvPr>
            <p:cNvGrpSpPr/>
            <p:nvPr/>
          </p:nvGrpSpPr>
          <p:grpSpPr>
            <a:xfrm>
              <a:off x="7154289" y="4264278"/>
              <a:ext cx="578977" cy="401539"/>
              <a:chOff x="3081421" y="5325918"/>
              <a:chExt cx="578977" cy="401539"/>
            </a:xfrm>
          </p:grpSpPr>
          <p:sp>
            <p:nvSpPr>
              <p:cNvPr id="798" name="TextBox 797">
                <a:extLst>
                  <a:ext uri="{FF2B5EF4-FFF2-40B4-BE49-F238E27FC236}">
                    <a16:creationId xmlns:a16="http://schemas.microsoft.com/office/drawing/2014/main" id="{6DD8E44A-E1F3-4F72-BEB9-7E59E34D5296}"/>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g4</a:t>
                </a:r>
              </a:p>
            </p:txBody>
          </p:sp>
          <p:sp>
            <p:nvSpPr>
              <p:cNvPr id="799" name="TextBox 798">
                <a:extLst>
                  <a:ext uri="{FF2B5EF4-FFF2-40B4-BE49-F238E27FC236}">
                    <a16:creationId xmlns:a16="http://schemas.microsoft.com/office/drawing/2014/main" id="{1B49227D-4A28-4164-9637-6E8D6FB8302E}"/>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800" name="Picture 799" descr="\documentclass{article}&#10;\usepackage{amsmath}&#10;\pagestyle{empty}&#10;\begin{document}&#10;&#10;&#10;$\langle$&#10;&#10;\end{document}" title="IguanaTex Bitmap Display">
                <a:extLst>
                  <a:ext uri="{FF2B5EF4-FFF2-40B4-BE49-F238E27FC236}">
                    <a16:creationId xmlns:a16="http://schemas.microsoft.com/office/drawing/2014/main" id="{2DC9C032-4C71-4C5D-B396-D220E19F7FE6}"/>
                  </a:ext>
                </a:extLst>
              </p:cNvPr>
              <p:cNvPicPr>
                <a:picLocks noChangeAspect="1"/>
              </p:cNvPicPr>
              <p:nvPr>
                <p:custDataLst>
                  <p:tags r:id="rId11"/>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801" name="Group 800">
              <a:extLst>
                <a:ext uri="{FF2B5EF4-FFF2-40B4-BE49-F238E27FC236}">
                  <a16:creationId xmlns:a16="http://schemas.microsoft.com/office/drawing/2014/main" id="{8D93CEE0-EF47-4AAA-9AAA-3A6657CEBF69}"/>
                </a:ext>
              </a:extLst>
            </p:cNvPr>
            <p:cNvGrpSpPr/>
            <p:nvPr/>
          </p:nvGrpSpPr>
          <p:grpSpPr>
            <a:xfrm>
              <a:off x="8116875" y="4268011"/>
              <a:ext cx="295357" cy="345868"/>
              <a:chOff x="3355465" y="6294180"/>
              <a:chExt cx="295357" cy="369253"/>
            </a:xfrm>
          </p:grpSpPr>
          <p:sp>
            <p:nvSpPr>
              <p:cNvPr id="802" name="Teardrop 801">
                <a:extLst>
                  <a:ext uri="{FF2B5EF4-FFF2-40B4-BE49-F238E27FC236}">
                    <a16:creationId xmlns:a16="http://schemas.microsoft.com/office/drawing/2014/main" id="{F7052EFB-4556-4C6F-BAD9-9DF7377325A0}"/>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803" name="Straight Connector 802">
                <a:extLst>
                  <a:ext uri="{FF2B5EF4-FFF2-40B4-BE49-F238E27FC236}">
                    <a16:creationId xmlns:a16="http://schemas.microsoft.com/office/drawing/2014/main" id="{FAAE74A8-3A79-4AA1-BE5C-1DB2D535497A}"/>
                  </a:ext>
                </a:extLst>
              </p:cNvPr>
              <p:cNvCxnSpPr>
                <a:cxnSpLocks/>
                <a:stCxn id="802" idx="3"/>
                <a:endCxn id="80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804" name="Oval 803">
              <a:extLst>
                <a:ext uri="{FF2B5EF4-FFF2-40B4-BE49-F238E27FC236}">
                  <a16:creationId xmlns:a16="http://schemas.microsoft.com/office/drawing/2014/main" id="{E1A61D86-9D25-42A1-8689-7697DCC01811}"/>
                </a:ext>
              </a:extLst>
            </p:cNvPr>
            <p:cNvSpPr/>
            <p:nvPr/>
          </p:nvSpPr>
          <p:spPr>
            <a:xfrm>
              <a:off x="7879121" y="430049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808" name="Oval 807">
              <a:extLst>
                <a:ext uri="{FF2B5EF4-FFF2-40B4-BE49-F238E27FC236}">
                  <a16:creationId xmlns:a16="http://schemas.microsoft.com/office/drawing/2014/main" id="{A36F8570-3940-4633-B475-4BDAB04390BD}"/>
                </a:ext>
              </a:extLst>
            </p:cNvPr>
            <p:cNvSpPr/>
            <p:nvPr/>
          </p:nvSpPr>
          <p:spPr>
            <a:xfrm>
              <a:off x="7716657" y="429259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812" name="Group 811">
              <a:extLst>
                <a:ext uri="{FF2B5EF4-FFF2-40B4-BE49-F238E27FC236}">
                  <a16:creationId xmlns:a16="http://schemas.microsoft.com/office/drawing/2014/main" id="{EC97A0BA-20A0-4F1A-871E-914B8A471F38}"/>
                </a:ext>
              </a:extLst>
            </p:cNvPr>
            <p:cNvGrpSpPr/>
            <p:nvPr/>
          </p:nvGrpSpPr>
          <p:grpSpPr>
            <a:xfrm>
              <a:off x="9159997" y="4263939"/>
              <a:ext cx="295357" cy="345869"/>
              <a:chOff x="3355465" y="6294179"/>
              <a:chExt cx="295357" cy="369254"/>
            </a:xfrm>
          </p:grpSpPr>
          <p:sp>
            <p:nvSpPr>
              <p:cNvPr id="813" name="Teardrop 812">
                <a:extLst>
                  <a:ext uri="{FF2B5EF4-FFF2-40B4-BE49-F238E27FC236}">
                    <a16:creationId xmlns:a16="http://schemas.microsoft.com/office/drawing/2014/main" id="{F8BDBBF2-4E5D-4A0B-9ABA-9830DFBA4734}"/>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814" name="Straight Connector 813">
                <a:extLst>
                  <a:ext uri="{FF2B5EF4-FFF2-40B4-BE49-F238E27FC236}">
                    <a16:creationId xmlns:a16="http://schemas.microsoft.com/office/drawing/2014/main" id="{528DA56F-E573-405F-866B-AA22111FB270}"/>
                  </a:ext>
                </a:extLst>
              </p:cNvPr>
              <p:cNvCxnSpPr>
                <a:cxnSpLocks/>
                <a:stCxn id="813" idx="3"/>
                <a:endCxn id="813" idx="7"/>
              </p:cNvCxnSpPr>
              <p:nvPr/>
            </p:nvCxnSpPr>
            <p:spPr>
              <a:xfrm>
                <a:off x="3498604" y="6294179"/>
                <a:ext cx="10963" cy="36925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815" name="Group 814">
              <a:extLst>
                <a:ext uri="{FF2B5EF4-FFF2-40B4-BE49-F238E27FC236}">
                  <a16:creationId xmlns:a16="http://schemas.microsoft.com/office/drawing/2014/main" id="{64E0762D-5BF8-4D65-9C43-B71A4280CE0F}"/>
                </a:ext>
              </a:extLst>
            </p:cNvPr>
            <p:cNvGrpSpPr/>
            <p:nvPr/>
          </p:nvGrpSpPr>
          <p:grpSpPr>
            <a:xfrm>
              <a:off x="8795843" y="4268011"/>
              <a:ext cx="295357" cy="345868"/>
              <a:chOff x="3355465" y="6294180"/>
              <a:chExt cx="295357" cy="369253"/>
            </a:xfrm>
          </p:grpSpPr>
          <p:sp>
            <p:nvSpPr>
              <p:cNvPr id="816" name="Teardrop 815">
                <a:extLst>
                  <a:ext uri="{FF2B5EF4-FFF2-40B4-BE49-F238E27FC236}">
                    <a16:creationId xmlns:a16="http://schemas.microsoft.com/office/drawing/2014/main" id="{54905927-42D7-4518-AB9A-D96359FF2611}"/>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817" name="Straight Connector 816">
                <a:extLst>
                  <a:ext uri="{FF2B5EF4-FFF2-40B4-BE49-F238E27FC236}">
                    <a16:creationId xmlns:a16="http://schemas.microsoft.com/office/drawing/2014/main" id="{4A42A815-F31C-4E95-85B1-6FAE2D6C4B57}"/>
                  </a:ext>
                </a:extLst>
              </p:cNvPr>
              <p:cNvCxnSpPr>
                <a:cxnSpLocks/>
                <a:stCxn id="816" idx="3"/>
                <a:endCxn id="816"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818" name="Group 817">
              <a:extLst>
                <a:ext uri="{FF2B5EF4-FFF2-40B4-BE49-F238E27FC236}">
                  <a16:creationId xmlns:a16="http://schemas.microsoft.com/office/drawing/2014/main" id="{AA9DDADE-558D-44E0-BBD0-7DBF448C003D}"/>
                </a:ext>
              </a:extLst>
            </p:cNvPr>
            <p:cNvGrpSpPr/>
            <p:nvPr/>
          </p:nvGrpSpPr>
          <p:grpSpPr>
            <a:xfrm>
              <a:off x="8453676" y="4268011"/>
              <a:ext cx="295357" cy="345868"/>
              <a:chOff x="3355465" y="6294180"/>
              <a:chExt cx="295357" cy="369253"/>
            </a:xfrm>
          </p:grpSpPr>
          <p:sp>
            <p:nvSpPr>
              <p:cNvPr id="819" name="Teardrop 818">
                <a:extLst>
                  <a:ext uri="{FF2B5EF4-FFF2-40B4-BE49-F238E27FC236}">
                    <a16:creationId xmlns:a16="http://schemas.microsoft.com/office/drawing/2014/main" id="{34BFC75A-D7E2-4609-AE29-E29847C4A672}"/>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820" name="Straight Connector 819">
                <a:extLst>
                  <a:ext uri="{FF2B5EF4-FFF2-40B4-BE49-F238E27FC236}">
                    <a16:creationId xmlns:a16="http://schemas.microsoft.com/office/drawing/2014/main" id="{05411FFC-F14F-4C24-8EB7-4D910ECB31BB}"/>
                  </a:ext>
                </a:extLst>
              </p:cNvPr>
              <p:cNvCxnSpPr>
                <a:cxnSpLocks/>
                <a:stCxn id="819" idx="3"/>
                <a:endCxn id="819"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sp>
        <p:nvSpPr>
          <p:cNvPr id="32" name="TextBox 31">
            <a:extLst>
              <a:ext uri="{FF2B5EF4-FFF2-40B4-BE49-F238E27FC236}">
                <a16:creationId xmlns:a16="http://schemas.microsoft.com/office/drawing/2014/main" id="{234B1BFF-4ECE-43B2-A57D-3C2544E01DA0}"/>
              </a:ext>
            </a:extLst>
          </p:cNvPr>
          <p:cNvSpPr txBox="1"/>
          <p:nvPr/>
        </p:nvSpPr>
        <p:spPr>
          <a:xfrm>
            <a:off x="1258657" y="3870267"/>
            <a:ext cx="7315199"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Infinitely many configurations with </a:t>
            </a:r>
            <a:r>
              <a:rPr kumimoji="0" lang="en-IN" sz="2400" dirty="0">
                <a:solidFill>
                  <a:srgbClr val="FF0000"/>
                </a:solidFill>
                <a:latin typeface="Calibri" panose="020F0502020204030204"/>
              </a:rPr>
              <a:t>only</a:t>
            </a:r>
            <a:r>
              <a:rPr kumimoji="0" lang="en-IN" sz="2400" dirty="0">
                <a:solidFill>
                  <a:prstClr val="black"/>
                </a:solidFill>
                <a:latin typeface="Calibri" panose="020F0502020204030204"/>
              </a:rPr>
              <a:t> empty balloons</a:t>
            </a:r>
          </a:p>
        </p:txBody>
      </p:sp>
      <p:sp>
        <p:nvSpPr>
          <p:cNvPr id="228" name="TextBox 227">
            <a:extLst>
              <a:ext uri="{FF2B5EF4-FFF2-40B4-BE49-F238E27FC236}">
                <a16:creationId xmlns:a16="http://schemas.microsoft.com/office/drawing/2014/main" id="{56ED5E1D-6E7C-4074-85CC-09F4CCA0A14F}"/>
              </a:ext>
            </a:extLst>
          </p:cNvPr>
          <p:cNvSpPr txBox="1"/>
          <p:nvPr/>
        </p:nvSpPr>
        <p:spPr>
          <a:xfrm>
            <a:off x="730447" y="6005540"/>
            <a:ext cx="731520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Search for witness easily reduces to reachability in VASSB</a:t>
            </a:r>
          </a:p>
        </p:txBody>
      </p:sp>
      <p:sp>
        <p:nvSpPr>
          <p:cNvPr id="313" name="Rectangle: Rounded Corners 312">
            <a:extLst>
              <a:ext uri="{FF2B5EF4-FFF2-40B4-BE49-F238E27FC236}">
                <a16:creationId xmlns:a16="http://schemas.microsoft.com/office/drawing/2014/main" id="{92BD9481-3FA6-42E0-9463-170776355CB7}"/>
              </a:ext>
            </a:extLst>
          </p:cNvPr>
          <p:cNvSpPr/>
          <p:nvPr/>
        </p:nvSpPr>
        <p:spPr>
          <a:xfrm>
            <a:off x="1191104" y="2882793"/>
            <a:ext cx="1727155" cy="400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4" name="Rectangle: Rounded Corners 313">
            <a:extLst>
              <a:ext uri="{FF2B5EF4-FFF2-40B4-BE49-F238E27FC236}">
                <a16:creationId xmlns:a16="http://schemas.microsoft.com/office/drawing/2014/main" id="{FB7B9079-0562-49D6-9418-FAEF88D570E0}"/>
              </a:ext>
            </a:extLst>
          </p:cNvPr>
          <p:cNvSpPr/>
          <p:nvPr/>
        </p:nvSpPr>
        <p:spPr>
          <a:xfrm>
            <a:off x="6039950" y="3402363"/>
            <a:ext cx="1941510" cy="400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6" name="TextBox 315">
            <a:extLst>
              <a:ext uri="{FF2B5EF4-FFF2-40B4-BE49-F238E27FC236}">
                <a16:creationId xmlns:a16="http://schemas.microsoft.com/office/drawing/2014/main" id="{D29C5C60-3F44-47D6-9AA5-0A525AFCFCCD}"/>
              </a:ext>
            </a:extLst>
          </p:cNvPr>
          <p:cNvSpPr txBox="1"/>
          <p:nvPr/>
        </p:nvSpPr>
        <p:spPr>
          <a:xfrm>
            <a:off x="890337" y="5235589"/>
            <a:ext cx="731520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latin typeface="Calibri" panose="020F0502020204030204"/>
              </a:rPr>
              <a:t>Can pick c</a:t>
            </a:r>
            <a:r>
              <a:rPr kumimoji="0" lang="en-IN" sz="2400" baseline="-25000" dirty="0">
                <a:latin typeface="Calibri" panose="020F0502020204030204"/>
              </a:rPr>
              <a:t>i</a:t>
            </a:r>
            <a:r>
              <a:rPr kumimoji="0" lang="en-IN" sz="2400" dirty="0">
                <a:latin typeface="Calibri" panose="020F0502020204030204"/>
              </a:rPr>
              <a:t> and </a:t>
            </a:r>
            <a:r>
              <a:rPr kumimoji="0" lang="en-IN" sz="2400" dirty="0" err="1">
                <a:latin typeface="Calibri" panose="020F0502020204030204"/>
              </a:rPr>
              <a:t>c</a:t>
            </a:r>
            <a:r>
              <a:rPr kumimoji="0" lang="en-IN" sz="2400" baseline="-25000" dirty="0" err="1">
                <a:latin typeface="Calibri" panose="020F0502020204030204"/>
              </a:rPr>
              <a:t>j</a:t>
            </a:r>
            <a:r>
              <a:rPr kumimoji="0" lang="en-IN" sz="2400" dirty="0">
                <a:latin typeface="Calibri" panose="020F0502020204030204"/>
              </a:rPr>
              <a:t> far away enough to satisfy fairness</a:t>
            </a:r>
          </a:p>
        </p:txBody>
      </p:sp>
      <p:grpSp>
        <p:nvGrpSpPr>
          <p:cNvPr id="53" name="Group 52">
            <a:extLst>
              <a:ext uri="{FF2B5EF4-FFF2-40B4-BE49-F238E27FC236}">
                <a16:creationId xmlns:a16="http://schemas.microsoft.com/office/drawing/2014/main" id="{EDC96DB9-CDA6-45A8-B235-4ED211509006}"/>
              </a:ext>
            </a:extLst>
          </p:cNvPr>
          <p:cNvGrpSpPr/>
          <p:nvPr/>
        </p:nvGrpSpPr>
        <p:grpSpPr>
          <a:xfrm>
            <a:off x="1265089" y="4505412"/>
            <a:ext cx="4774861" cy="474748"/>
            <a:chOff x="1868461" y="4466746"/>
            <a:chExt cx="4774861" cy="474748"/>
          </a:xfrm>
        </p:grpSpPr>
        <p:pic>
          <p:nvPicPr>
            <p:cNvPr id="44" name="Picture 43" descr="\documentclass{article}&#10;\usepackage{amsmath}&#10;\pagestyle{empty}&#10;\begin{document}&#10;&#10;$\leq$&#10;&#10;&#10;\end{document}" title="IguanaTex Bitmap Display">
              <a:extLst>
                <a:ext uri="{FF2B5EF4-FFF2-40B4-BE49-F238E27FC236}">
                  <a16:creationId xmlns:a16="http://schemas.microsoft.com/office/drawing/2014/main" id="{2F1C73E5-6AD9-4589-A5A8-51BCDF08D869}"/>
                </a:ext>
              </a:extLst>
            </p:cNvPr>
            <p:cNvPicPr>
              <a:picLocks noChangeAspect="1"/>
            </p:cNvPicPr>
            <p:nvPr>
              <p:custDataLst>
                <p:tags r:id="rId5"/>
              </p:custDataLst>
            </p:nvPr>
          </p:nvPicPr>
          <p:blipFill>
            <a:blip r:embed="rId27" cstate="print">
              <a:extLst>
                <a:ext uri="{28A0092B-C50C-407E-A947-70E740481C1C}">
                  <a14:useLocalDpi xmlns:a14="http://schemas.microsoft.com/office/drawing/2010/main" val="0"/>
                </a:ext>
              </a:extLst>
            </a:blip>
            <a:stretch>
              <a:fillRect/>
            </a:stretch>
          </p:blipFill>
          <p:spPr>
            <a:xfrm>
              <a:off x="4111993" y="4671270"/>
              <a:ext cx="117714" cy="147428"/>
            </a:xfrm>
            <a:prstGeom prst="rect">
              <a:avLst/>
            </a:prstGeom>
          </p:spPr>
        </p:pic>
        <p:grpSp>
          <p:nvGrpSpPr>
            <p:cNvPr id="267" name="Group 266">
              <a:extLst>
                <a:ext uri="{FF2B5EF4-FFF2-40B4-BE49-F238E27FC236}">
                  <a16:creationId xmlns:a16="http://schemas.microsoft.com/office/drawing/2014/main" id="{B420471C-47A4-4CF2-B8B2-5D6AB3EBAA02}"/>
                </a:ext>
              </a:extLst>
            </p:cNvPr>
            <p:cNvGrpSpPr/>
            <p:nvPr/>
          </p:nvGrpSpPr>
          <p:grpSpPr>
            <a:xfrm>
              <a:off x="2396076" y="4602936"/>
              <a:ext cx="1613267" cy="314346"/>
              <a:chOff x="681271" y="3524363"/>
              <a:chExt cx="2151022" cy="419128"/>
            </a:xfrm>
          </p:grpSpPr>
          <p:sp>
            <p:nvSpPr>
              <p:cNvPr id="268" name="Oval 267">
                <a:extLst>
                  <a:ext uri="{FF2B5EF4-FFF2-40B4-BE49-F238E27FC236}">
                    <a16:creationId xmlns:a16="http://schemas.microsoft.com/office/drawing/2014/main" id="{7273E8E7-5537-462E-BE44-5230C559E7E2}"/>
                  </a:ext>
                </a:extLst>
              </p:cNvPr>
              <p:cNvSpPr/>
              <p:nvPr/>
            </p:nvSpPr>
            <p:spPr>
              <a:xfrm>
                <a:off x="1248920" y="3728047"/>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69" name="Oval 268">
                <a:extLst>
                  <a:ext uri="{FF2B5EF4-FFF2-40B4-BE49-F238E27FC236}">
                    <a16:creationId xmlns:a16="http://schemas.microsoft.com/office/drawing/2014/main" id="{D14AF243-10EF-4C45-96EE-2419BBC3D9CC}"/>
                  </a:ext>
                </a:extLst>
              </p:cNvPr>
              <p:cNvSpPr/>
              <p:nvPr/>
            </p:nvSpPr>
            <p:spPr>
              <a:xfrm>
                <a:off x="1403280" y="3720624"/>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1" name="TextBox 270">
                <a:extLst>
                  <a:ext uri="{FF2B5EF4-FFF2-40B4-BE49-F238E27FC236}">
                    <a16:creationId xmlns:a16="http://schemas.microsoft.com/office/drawing/2014/main" id="{A8F0A2A7-0635-4E09-B370-4EC0021E262B}"/>
                  </a:ext>
                </a:extLst>
              </p:cNvPr>
              <p:cNvSpPr txBox="1"/>
              <p:nvPr/>
            </p:nvSpPr>
            <p:spPr>
              <a:xfrm>
                <a:off x="1473332" y="3543381"/>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73" name="Picture 272" descr="\documentclass{article}&#10;\usepackage{amsmath}&#10;\pagestyle{empty}&#10;\begin{document}&#10;&#10;$\rangle$&#10;&#10;&#10;\end{document}" title="IguanaTex Bitmap Display">
                <a:extLst>
                  <a:ext uri="{FF2B5EF4-FFF2-40B4-BE49-F238E27FC236}">
                    <a16:creationId xmlns:a16="http://schemas.microsoft.com/office/drawing/2014/main" id="{25413826-8824-4DA2-BB93-B9CED75A954A}"/>
                  </a:ext>
                </a:extLst>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2780179" y="3585113"/>
                <a:ext cx="52114" cy="229029"/>
              </a:xfrm>
              <a:prstGeom prst="rect">
                <a:avLst/>
              </a:prstGeom>
            </p:spPr>
          </p:pic>
          <p:grpSp>
            <p:nvGrpSpPr>
              <p:cNvPr id="274" name="Group 273">
                <a:extLst>
                  <a:ext uri="{FF2B5EF4-FFF2-40B4-BE49-F238E27FC236}">
                    <a16:creationId xmlns:a16="http://schemas.microsoft.com/office/drawing/2014/main" id="{1B29132F-A325-4153-BBAF-50EB440A7F6B}"/>
                  </a:ext>
                </a:extLst>
              </p:cNvPr>
              <p:cNvGrpSpPr/>
              <p:nvPr/>
            </p:nvGrpSpPr>
            <p:grpSpPr>
              <a:xfrm>
                <a:off x="681271" y="3535243"/>
                <a:ext cx="578977" cy="401539"/>
                <a:chOff x="3081421" y="5325918"/>
                <a:chExt cx="578977" cy="401539"/>
              </a:xfrm>
            </p:grpSpPr>
            <p:sp>
              <p:nvSpPr>
                <p:cNvPr id="286" name="TextBox 285">
                  <a:extLst>
                    <a:ext uri="{FF2B5EF4-FFF2-40B4-BE49-F238E27FC236}">
                      <a16:creationId xmlns:a16="http://schemas.microsoft.com/office/drawing/2014/main" id="{55CFAA65-7937-46E4-B785-DDDFE1640403}"/>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g4</a:t>
                  </a:r>
                </a:p>
              </p:txBody>
            </p:sp>
            <p:sp>
              <p:nvSpPr>
                <p:cNvPr id="287" name="TextBox 286">
                  <a:extLst>
                    <a:ext uri="{FF2B5EF4-FFF2-40B4-BE49-F238E27FC236}">
                      <a16:creationId xmlns:a16="http://schemas.microsoft.com/office/drawing/2014/main" id="{08DAEBBA-1C8A-4D14-A626-A2638AB89FFE}"/>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88" name="Picture 287" descr="\documentclass{article}&#10;\usepackage{amsmath}&#10;\pagestyle{empty}&#10;\begin{document}&#10;&#10;&#10;$\langle$&#10;&#10;\end{document}" title="IguanaTex Bitmap Display">
                  <a:extLst>
                    <a:ext uri="{FF2B5EF4-FFF2-40B4-BE49-F238E27FC236}">
                      <a16:creationId xmlns:a16="http://schemas.microsoft.com/office/drawing/2014/main" id="{22DAC7C3-C43B-483C-9C28-B033885DD58E}"/>
                    </a:ext>
                  </a:extLst>
                </p:cNvPr>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275" name="Group 274">
                <a:extLst>
                  <a:ext uri="{FF2B5EF4-FFF2-40B4-BE49-F238E27FC236}">
                    <a16:creationId xmlns:a16="http://schemas.microsoft.com/office/drawing/2014/main" id="{C7F6BAF4-FAF2-476A-A5E3-AC3A8980DD2D}"/>
                  </a:ext>
                </a:extLst>
              </p:cNvPr>
              <p:cNvGrpSpPr/>
              <p:nvPr/>
            </p:nvGrpSpPr>
            <p:grpSpPr>
              <a:xfrm>
                <a:off x="1643857" y="3538976"/>
                <a:ext cx="295357" cy="345868"/>
                <a:chOff x="3355465" y="6294180"/>
                <a:chExt cx="295357" cy="369253"/>
              </a:xfrm>
            </p:grpSpPr>
            <p:sp>
              <p:nvSpPr>
                <p:cNvPr id="283" name="Teardrop 282">
                  <a:extLst>
                    <a:ext uri="{FF2B5EF4-FFF2-40B4-BE49-F238E27FC236}">
                      <a16:creationId xmlns:a16="http://schemas.microsoft.com/office/drawing/2014/main" id="{F2FCF9ED-8EAC-45E1-A7FB-BE88DFCE9A48}"/>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284" name="Straight Connector 283">
                  <a:extLst>
                    <a:ext uri="{FF2B5EF4-FFF2-40B4-BE49-F238E27FC236}">
                      <a16:creationId xmlns:a16="http://schemas.microsoft.com/office/drawing/2014/main" id="{17EF2D47-5452-414F-90F0-307F001D78B2}"/>
                    </a:ext>
                  </a:extLst>
                </p:cNvPr>
                <p:cNvCxnSpPr>
                  <a:cxnSpLocks/>
                  <a:stCxn id="283" idx="3"/>
                  <a:endCxn id="283"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nvGrpSpPr>
              <p:cNvPr id="276" name="Group 275">
                <a:extLst>
                  <a:ext uri="{FF2B5EF4-FFF2-40B4-BE49-F238E27FC236}">
                    <a16:creationId xmlns:a16="http://schemas.microsoft.com/office/drawing/2014/main" id="{4E5FF4E2-9AFD-4081-842C-2C4E2B01CB0A}"/>
                  </a:ext>
                </a:extLst>
              </p:cNvPr>
              <p:cNvGrpSpPr/>
              <p:nvPr/>
            </p:nvGrpSpPr>
            <p:grpSpPr>
              <a:xfrm>
                <a:off x="2003731" y="3538975"/>
                <a:ext cx="295357" cy="345868"/>
                <a:chOff x="3355465" y="6294180"/>
                <a:chExt cx="295357" cy="369253"/>
              </a:xfrm>
            </p:grpSpPr>
            <p:sp>
              <p:nvSpPr>
                <p:cNvPr id="281" name="Teardrop 280">
                  <a:extLst>
                    <a:ext uri="{FF2B5EF4-FFF2-40B4-BE49-F238E27FC236}">
                      <a16:creationId xmlns:a16="http://schemas.microsoft.com/office/drawing/2014/main" id="{F0F67AC2-B4C3-47AA-9281-8F8B52DF0C9A}"/>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282" name="Straight Connector 281">
                  <a:extLst>
                    <a:ext uri="{FF2B5EF4-FFF2-40B4-BE49-F238E27FC236}">
                      <a16:creationId xmlns:a16="http://schemas.microsoft.com/office/drawing/2014/main" id="{3B4EF876-7B1F-4F1E-8103-AEFA815B78C4}"/>
                    </a:ext>
                  </a:extLst>
                </p:cNvPr>
                <p:cNvCxnSpPr>
                  <a:cxnSpLocks/>
                  <a:stCxn id="281" idx="3"/>
                  <a:endCxn id="281"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277" name="Group 276">
                <a:extLst>
                  <a:ext uri="{FF2B5EF4-FFF2-40B4-BE49-F238E27FC236}">
                    <a16:creationId xmlns:a16="http://schemas.microsoft.com/office/drawing/2014/main" id="{674C86B3-DF77-4D1D-9E62-E421CBB8D62A}"/>
                  </a:ext>
                </a:extLst>
              </p:cNvPr>
              <p:cNvGrpSpPr/>
              <p:nvPr/>
            </p:nvGrpSpPr>
            <p:grpSpPr>
              <a:xfrm>
                <a:off x="2390618" y="3524363"/>
                <a:ext cx="295357" cy="345868"/>
                <a:chOff x="3355465" y="6294180"/>
                <a:chExt cx="295357" cy="369253"/>
              </a:xfrm>
            </p:grpSpPr>
            <p:sp>
              <p:nvSpPr>
                <p:cNvPr id="279" name="Teardrop 278">
                  <a:extLst>
                    <a:ext uri="{FF2B5EF4-FFF2-40B4-BE49-F238E27FC236}">
                      <a16:creationId xmlns:a16="http://schemas.microsoft.com/office/drawing/2014/main" id="{53F1FBF9-77C8-40F8-8189-C6C611053296}"/>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280" name="Straight Connector 279">
                  <a:extLst>
                    <a:ext uri="{FF2B5EF4-FFF2-40B4-BE49-F238E27FC236}">
                      <a16:creationId xmlns:a16="http://schemas.microsoft.com/office/drawing/2014/main" id="{54827CF5-7315-44EA-808A-F3D2DC2F0D45}"/>
                    </a:ext>
                  </a:extLst>
                </p:cNvPr>
                <p:cNvCxnSpPr>
                  <a:cxnSpLocks/>
                  <a:stCxn id="279" idx="3"/>
                  <a:endCxn id="279"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78" name="Oval 277">
                <a:extLst>
                  <a:ext uri="{FF2B5EF4-FFF2-40B4-BE49-F238E27FC236}">
                    <a16:creationId xmlns:a16="http://schemas.microsoft.com/office/drawing/2014/main" id="{FD64AD76-57BF-473A-8B9D-BCA7C59E8FA2}"/>
                  </a:ext>
                </a:extLst>
              </p:cNvPr>
              <p:cNvSpPr/>
              <p:nvPr/>
            </p:nvSpPr>
            <p:spPr>
              <a:xfrm>
                <a:off x="1247712" y="3594448"/>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289" name="Group 288">
              <a:extLst>
                <a:ext uri="{FF2B5EF4-FFF2-40B4-BE49-F238E27FC236}">
                  <a16:creationId xmlns:a16="http://schemas.microsoft.com/office/drawing/2014/main" id="{E0CB6139-4694-4FF3-B0FA-D8FA1BA03551}"/>
                </a:ext>
              </a:extLst>
            </p:cNvPr>
            <p:cNvGrpSpPr/>
            <p:nvPr/>
          </p:nvGrpSpPr>
          <p:grpSpPr>
            <a:xfrm>
              <a:off x="4810618" y="4578034"/>
              <a:ext cx="1832704" cy="306441"/>
              <a:chOff x="7154289" y="4263939"/>
              <a:chExt cx="2443605" cy="408587"/>
            </a:xfrm>
          </p:grpSpPr>
          <p:sp>
            <p:nvSpPr>
              <p:cNvPr id="291" name="Oval 290">
                <a:extLst>
                  <a:ext uri="{FF2B5EF4-FFF2-40B4-BE49-F238E27FC236}">
                    <a16:creationId xmlns:a16="http://schemas.microsoft.com/office/drawing/2014/main" id="{807787BD-B763-48C6-AB4F-9ACF11A6FD9E}"/>
                  </a:ext>
                </a:extLst>
              </p:cNvPr>
              <p:cNvSpPr/>
              <p:nvPr/>
            </p:nvSpPr>
            <p:spPr>
              <a:xfrm>
                <a:off x="7721938" y="4457082"/>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2" name="Oval 291">
                <a:extLst>
                  <a:ext uri="{FF2B5EF4-FFF2-40B4-BE49-F238E27FC236}">
                    <a16:creationId xmlns:a16="http://schemas.microsoft.com/office/drawing/2014/main" id="{63389DE1-237A-4E24-9751-6A298F30673B}"/>
                  </a:ext>
                </a:extLst>
              </p:cNvPr>
              <p:cNvSpPr/>
              <p:nvPr/>
            </p:nvSpPr>
            <p:spPr>
              <a:xfrm>
                <a:off x="7876298" y="444965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3" name="TextBox 292">
                <a:extLst>
                  <a:ext uri="{FF2B5EF4-FFF2-40B4-BE49-F238E27FC236}">
                    <a16:creationId xmlns:a16="http://schemas.microsoft.com/office/drawing/2014/main" id="{C6CF55B6-D99F-4A18-A098-B79D8AA52918}"/>
                  </a:ext>
                </a:extLst>
              </p:cNvPr>
              <p:cNvSpPr txBox="1"/>
              <p:nvPr/>
            </p:nvSpPr>
            <p:spPr>
              <a:xfrm>
                <a:off x="7946350" y="4272417"/>
                <a:ext cx="233172"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294" name="Picture 293" descr="\documentclass{article}&#10;\usepackage{amsmath}&#10;\pagestyle{empty}&#10;\begin{document}&#10;&#10;$\rangle$&#10;&#10;&#10;\end{document}" title="IguanaTex Bitmap Display">
                <a:extLst>
                  <a:ext uri="{FF2B5EF4-FFF2-40B4-BE49-F238E27FC236}">
                    <a16:creationId xmlns:a16="http://schemas.microsoft.com/office/drawing/2014/main" id="{7E014160-7D0D-44CD-A1DA-F099010C3AB6}"/>
                  </a:ext>
                </a:extLst>
              </p:cNvPr>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9545780" y="4305717"/>
                <a:ext cx="52114" cy="229029"/>
              </a:xfrm>
              <a:prstGeom prst="rect">
                <a:avLst/>
              </a:prstGeom>
            </p:spPr>
          </p:pic>
          <p:grpSp>
            <p:nvGrpSpPr>
              <p:cNvPr id="295" name="Group 294">
                <a:extLst>
                  <a:ext uri="{FF2B5EF4-FFF2-40B4-BE49-F238E27FC236}">
                    <a16:creationId xmlns:a16="http://schemas.microsoft.com/office/drawing/2014/main" id="{75714376-BB41-4B86-84B5-8A0E46DF78DC}"/>
                  </a:ext>
                </a:extLst>
              </p:cNvPr>
              <p:cNvGrpSpPr/>
              <p:nvPr/>
            </p:nvGrpSpPr>
            <p:grpSpPr>
              <a:xfrm>
                <a:off x="7154289" y="4264278"/>
                <a:ext cx="578977" cy="401539"/>
                <a:chOff x="3081421" y="5325918"/>
                <a:chExt cx="578977" cy="401539"/>
              </a:xfrm>
            </p:grpSpPr>
            <p:sp>
              <p:nvSpPr>
                <p:cNvPr id="310" name="TextBox 309">
                  <a:extLst>
                    <a:ext uri="{FF2B5EF4-FFF2-40B4-BE49-F238E27FC236}">
                      <a16:creationId xmlns:a16="http://schemas.microsoft.com/office/drawing/2014/main" id="{4EF7F30F-147D-409B-8828-6EF1F50B790B}"/>
                    </a:ext>
                  </a:extLst>
                </p:cNvPr>
                <p:cNvSpPr txBox="1"/>
                <p:nvPr/>
              </p:nvSpPr>
              <p:spPr>
                <a:xfrm>
                  <a:off x="3133536" y="5327347"/>
                  <a:ext cx="474749"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g4</a:t>
                  </a:r>
                </a:p>
              </p:txBody>
            </p:sp>
            <p:sp>
              <p:nvSpPr>
                <p:cNvPr id="311" name="TextBox 310">
                  <a:extLst>
                    <a:ext uri="{FF2B5EF4-FFF2-40B4-BE49-F238E27FC236}">
                      <a16:creationId xmlns:a16="http://schemas.microsoft.com/office/drawing/2014/main" id="{B069B6EC-A0E6-458D-9D78-52F5F248CB68}"/>
                    </a:ext>
                  </a:extLst>
                </p:cNvPr>
                <p:cNvSpPr txBox="1"/>
                <p:nvPr/>
              </p:nvSpPr>
              <p:spPr>
                <a:xfrm>
                  <a:off x="3427226" y="5325918"/>
                  <a:ext cx="233172" cy="400110"/>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pic>
              <p:nvPicPr>
                <p:cNvPr id="312" name="Picture 311" descr="\documentclass{article}&#10;\usepackage{amsmath}&#10;\pagestyle{empty}&#10;\begin{document}&#10;&#10;&#10;$\langle$&#10;&#10;\end{document}" title="IguanaTex Bitmap Display">
                  <a:extLst>
                    <a:ext uri="{FF2B5EF4-FFF2-40B4-BE49-F238E27FC236}">
                      <a16:creationId xmlns:a16="http://schemas.microsoft.com/office/drawing/2014/main" id="{664BAEC1-942B-475C-BFE8-1E7DE76B8681}"/>
                    </a:ext>
                  </a:extLst>
                </p:cNvPr>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3081421" y="5397499"/>
                  <a:ext cx="52114" cy="229029"/>
                </a:xfrm>
                <a:prstGeom prst="rect">
                  <a:avLst/>
                </a:prstGeom>
              </p:spPr>
            </p:pic>
          </p:grpSp>
          <p:grpSp>
            <p:nvGrpSpPr>
              <p:cNvPr id="296" name="Group 295">
                <a:extLst>
                  <a:ext uri="{FF2B5EF4-FFF2-40B4-BE49-F238E27FC236}">
                    <a16:creationId xmlns:a16="http://schemas.microsoft.com/office/drawing/2014/main" id="{C6D7429A-25B1-445C-9895-E42C3E6B0B1C}"/>
                  </a:ext>
                </a:extLst>
              </p:cNvPr>
              <p:cNvGrpSpPr/>
              <p:nvPr/>
            </p:nvGrpSpPr>
            <p:grpSpPr>
              <a:xfrm>
                <a:off x="8116875" y="4268011"/>
                <a:ext cx="295357" cy="345868"/>
                <a:chOff x="3355465" y="6294180"/>
                <a:chExt cx="295357" cy="369253"/>
              </a:xfrm>
            </p:grpSpPr>
            <p:sp>
              <p:nvSpPr>
                <p:cNvPr id="308" name="Teardrop 307">
                  <a:extLst>
                    <a:ext uri="{FF2B5EF4-FFF2-40B4-BE49-F238E27FC236}">
                      <a16:creationId xmlns:a16="http://schemas.microsoft.com/office/drawing/2014/main" id="{C38B1459-26EC-496F-8215-DE9791CF5573}"/>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09" name="Straight Connector 308">
                  <a:extLst>
                    <a:ext uri="{FF2B5EF4-FFF2-40B4-BE49-F238E27FC236}">
                      <a16:creationId xmlns:a16="http://schemas.microsoft.com/office/drawing/2014/main" id="{643DDB97-88EE-47DA-9298-2F0A374046D1}"/>
                    </a:ext>
                  </a:extLst>
                </p:cNvPr>
                <p:cNvCxnSpPr>
                  <a:cxnSpLocks/>
                  <a:stCxn id="308" idx="3"/>
                  <a:endCxn id="308"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sp>
            <p:nvSpPr>
              <p:cNvPr id="297" name="Oval 296">
                <a:extLst>
                  <a:ext uri="{FF2B5EF4-FFF2-40B4-BE49-F238E27FC236}">
                    <a16:creationId xmlns:a16="http://schemas.microsoft.com/office/drawing/2014/main" id="{64244FEA-8536-49BF-A9BE-975E6FF40895}"/>
                  </a:ext>
                </a:extLst>
              </p:cNvPr>
              <p:cNvSpPr/>
              <p:nvPr/>
            </p:nvSpPr>
            <p:spPr>
              <a:xfrm>
                <a:off x="7879121" y="4300499"/>
                <a:ext cx="81566" cy="85859"/>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98" name="Oval 297">
                <a:extLst>
                  <a:ext uri="{FF2B5EF4-FFF2-40B4-BE49-F238E27FC236}">
                    <a16:creationId xmlns:a16="http://schemas.microsoft.com/office/drawing/2014/main" id="{DA2E33F1-4B67-4819-B718-872BA6520657}"/>
                  </a:ext>
                </a:extLst>
              </p:cNvPr>
              <p:cNvSpPr/>
              <p:nvPr/>
            </p:nvSpPr>
            <p:spPr>
              <a:xfrm>
                <a:off x="7716657" y="4292594"/>
                <a:ext cx="81566" cy="8585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nvGrpSpPr>
              <p:cNvPr id="299" name="Group 298">
                <a:extLst>
                  <a:ext uri="{FF2B5EF4-FFF2-40B4-BE49-F238E27FC236}">
                    <a16:creationId xmlns:a16="http://schemas.microsoft.com/office/drawing/2014/main" id="{4C6F8F66-3D64-4753-8E0D-3712BD66053D}"/>
                  </a:ext>
                </a:extLst>
              </p:cNvPr>
              <p:cNvGrpSpPr/>
              <p:nvPr/>
            </p:nvGrpSpPr>
            <p:grpSpPr>
              <a:xfrm>
                <a:off x="9159997" y="4263939"/>
                <a:ext cx="295357" cy="345869"/>
                <a:chOff x="3355465" y="6294179"/>
                <a:chExt cx="295357" cy="369254"/>
              </a:xfrm>
            </p:grpSpPr>
            <p:sp>
              <p:nvSpPr>
                <p:cNvPr id="306" name="Teardrop 305">
                  <a:extLst>
                    <a:ext uri="{FF2B5EF4-FFF2-40B4-BE49-F238E27FC236}">
                      <a16:creationId xmlns:a16="http://schemas.microsoft.com/office/drawing/2014/main" id="{88714C26-1931-4312-85A7-819150FF04FB}"/>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07" name="Straight Connector 306">
                  <a:extLst>
                    <a:ext uri="{FF2B5EF4-FFF2-40B4-BE49-F238E27FC236}">
                      <a16:creationId xmlns:a16="http://schemas.microsoft.com/office/drawing/2014/main" id="{5946639C-DB62-4A15-B961-E72E8440715A}"/>
                    </a:ext>
                  </a:extLst>
                </p:cNvPr>
                <p:cNvCxnSpPr>
                  <a:cxnSpLocks/>
                  <a:stCxn id="306" idx="3"/>
                  <a:endCxn id="306" idx="7"/>
                </p:cNvCxnSpPr>
                <p:nvPr/>
              </p:nvCxnSpPr>
              <p:spPr>
                <a:xfrm>
                  <a:off x="3498604" y="6294179"/>
                  <a:ext cx="10963" cy="36925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00" name="Group 299">
                <a:extLst>
                  <a:ext uri="{FF2B5EF4-FFF2-40B4-BE49-F238E27FC236}">
                    <a16:creationId xmlns:a16="http://schemas.microsoft.com/office/drawing/2014/main" id="{DD67C1B4-B3B9-4061-A293-F72FAE3B3D35}"/>
                  </a:ext>
                </a:extLst>
              </p:cNvPr>
              <p:cNvGrpSpPr/>
              <p:nvPr/>
            </p:nvGrpSpPr>
            <p:grpSpPr>
              <a:xfrm>
                <a:off x="8795843" y="4268011"/>
                <a:ext cx="295357" cy="345868"/>
                <a:chOff x="3355465" y="6294180"/>
                <a:chExt cx="295357" cy="369253"/>
              </a:xfrm>
            </p:grpSpPr>
            <p:sp>
              <p:nvSpPr>
                <p:cNvPr id="304" name="Teardrop 303">
                  <a:extLst>
                    <a:ext uri="{FF2B5EF4-FFF2-40B4-BE49-F238E27FC236}">
                      <a16:creationId xmlns:a16="http://schemas.microsoft.com/office/drawing/2014/main" id="{E0B15360-35F5-414B-9D8B-67CE63C9FF12}"/>
                    </a:ext>
                  </a:extLst>
                </p:cNvPr>
                <p:cNvSpPr/>
                <p:nvPr/>
              </p:nvSpPr>
              <p:spPr>
                <a:xfrm rot="8096855">
                  <a:off x="3354898" y="6299450"/>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05" name="Straight Connector 304">
                  <a:extLst>
                    <a:ext uri="{FF2B5EF4-FFF2-40B4-BE49-F238E27FC236}">
                      <a16:creationId xmlns:a16="http://schemas.microsoft.com/office/drawing/2014/main" id="{31421846-B528-4704-B338-661E81DD2D4A}"/>
                    </a:ext>
                  </a:extLst>
                </p:cNvPr>
                <p:cNvCxnSpPr>
                  <a:cxnSpLocks/>
                  <a:stCxn id="304" idx="3"/>
                  <a:endCxn id="304" idx="7"/>
                </p:cNvCxnSpPr>
                <p:nvPr/>
              </p:nvCxnSpPr>
              <p:spPr>
                <a:xfrm>
                  <a:off x="3498602" y="6294180"/>
                  <a:ext cx="10964" cy="36925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301" name="Group 300">
                <a:extLst>
                  <a:ext uri="{FF2B5EF4-FFF2-40B4-BE49-F238E27FC236}">
                    <a16:creationId xmlns:a16="http://schemas.microsoft.com/office/drawing/2014/main" id="{32839EA4-91C0-43E9-A834-408CF2455581}"/>
                  </a:ext>
                </a:extLst>
              </p:cNvPr>
              <p:cNvGrpSpPr/>
              <p:nvPr/>
            </p:nvGrpSpPr>
            <p:grpSpPr>
              <a:xfrm>
                <a:off x="8453676" y="4268011"/>
                <a:ext cx="295357" cy="345868"/>
                <a:chOff x="3355465" y="6294180"/>
                <a:chExt cx="295357" cy="369253"/>
              </a:xfrm>
            </p:grpSpPr>
            <p:sp>
              <p:nvSpPr>
                <p:cNvPr id="302" name="Teardrop 301">
                  <a:extLst>
                    <a:ext uri="{FF2B5EF4-FFF2-40B4-BE49-F238E27FC236}">
                      <a16:creationId xmlns:a16="http://schemas.microsoft.com/office/drawing/2014/main" id="{DD7AF914-B3E8-400E-AF2E-E7BFFA5B05B7}"/>
                    </a:ext>
                  </a:extLst>
                </p:cNvPr>
                <p:cNvSpPr/>
                <p:nvPr/>
              </p:nvSpPr>
              <p:spPr>
                <a:xfrm rot="8096855">
                  <a:off x="3354898" y="6299450"/>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b="1">
                    <a:solidFill>
                      <a:prstClr val="white"/>
                    </a:solidFill>
                    <a:latin typeface="Calibri" panose="020F0502020204030204"/>
                  </a:endParaRPr>
                </a:p>
              </p:txBody>
            </p:sp>
            <p:cxnSp>
              <p:nvCxnSpPr>
                <p:cNvPr id="303" name="Straight Connector 302">
                  <a:extLst>
                    <a:ext uri="{FF2B5EF4-FFF2-40B4-BE49-F238E27FC236}">
                      <a16:creationId xmlns:a16="http://schemas.microsoft.com/office/drawing/2014/main" id="{38877E73-6F3F-4D86-B909-72940AF7E1DE}"/>
                    </a:ext>
                  </a:extLst>
                </p:cNvPr>
                <p:cNvCxnSpPr>
                  <a:cxnSpLocks/>
                  <a:stCxn id="302" idx="3"/>
                  <a:endCxn id="302" idx="7"/>
                </p:cNvCxnSpPr>
                <p:nvPr/>
              </p:nvCxnSpPr>
              <p:spPr>
                <a:xfrm>
                  <a:off x="3498602" y="6294180"/>
                  <a:ext cx="10964" cy="36925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sp>
          <p:nvSpPr>
            <p:cNvPr id="315" name="TextBox 314">
              <a:extLst>
                <a:ext uri="{FF2B5EF4-FFF2-40B4-BE49-F238E27FC236}">
                  <a16:creationId xmlns:a16="http://schemas.microsoft.com/office/drawing/2014/main" id="{457F95A7-E286-4A3E-BFFC-9B5EA291DD01}"/>
                </a:ext>
              </a:extLst>
            </p:cNvPr>
            <p:cNvSpPr txBox="1"/>
            <p:nvPr/>
          </p:nvSpPr>
          <p:spPr>
            <a:xfrm>
              <a:off x="1868461" y="4479829"/>
              <a:ext cx="70594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latin typeface="Calibri" panose="020F0502020204030204"/>
                </a:rPr>
                <a:t>c</a:t>
              </a:r>
              <a:r>
                <a:rPr kumimoji="0" lang="en-IN" sz="2400" baseline="-25000" dirty="0">
                  <a:latin typeface="Calibri" panose="020F0502020204030204"/>
                </a:rPr>
                <a:t>1</a:t>
              </a:r>
              <a:r>
                <a:rPr lang="en-IN" dirty="0"/>
                <a:t>=</a:t>
              </a:r>
              <a:endParaRPr kumimoji="0" lang="en-IN" sz="2400" dirty="0">
                <a:latin typeface="Calibri" panose="020F0502020204030204"/>
              </a:endParaRPr>
            </a:p>
          </p:txBody>
        </p:sp>
        <p:sp>
          <p:nvSpPr>
            <p:cNvPr id="319" name="TextBox 318">
              <a:extLst>
                <a:ext uri="{FF2B5EF4-FFF2-40B4-BE49-F238E27FC236}">
                  <a16:creationId xmlns:a16="http://schemas.microsoft.com/office/drawing/2014/main" id="{B9DC16E3-0D64-410C-A6B1-7EF8EEA57664}"/>
                </a:ext>
              </a:extLst>
            </p:cNvPr>
            <p:cNvSpPr txBox="1"/>
            <p:nvPr/>
          </p:nvSpPr>
          <p:spPr>
            <a:xfrm>
              <a:off x="4282549" y="4466746"/>
              <a:ext cx="70594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latin typeface="Calibri" panose="020F0502020204030204"/>
                </a:rPr>
                <a:t>c</a:t>
              </a:r>
              <a:r>
                <a:rPr kumimoji="0" lang="en-IN" sz="2400" baseline="-25000" dirty="0">
                  <a:latin typeface="Calibri" panose="020F0502020204030204"/>
                </a:rPr>
                <a:t>2</a:t>
              </a:r>
              <a:r>
                <a:rPr lang="en-IN" dirty="0"/>
                <a:t>=</a:t>
              </a:r>
              <a:endParaRPr kumimoji="0" lang="en-IN" sz="2400" dirty="0">
                <a:latin typeface="Calibri" panose="020F0502020204030204"/>
              </a:endParaRPr>
            </a:p>
          </p:txBody>
        </p:sp>
      </p:grpSp>
      <p:grpSp>
        <p:nvGrpSpPr>
          <p:cNvPr id="52" name="Group 51">
            <a:extLst>
              <a:ext uri="{FF2B5EF4-FFF2-40B4-BE49-F238E27FC236}">
                <a16:creationId xmlns:a16="http://schemas.microsoft.com/office/drawing/2014/main" id="{EA6B460B-C7F2-4044-A055-9300DA48A256}"/>
              </a:ext>
            </a:extLst>
          </p:cNvPr>
          <p:cNvGrpSpPr/>
          <p:nvPr/>
        </p:nvGrpSpPr>
        <p:grpSpPr>
          <a:xfrm>
            <a:off x="6158996" y="4467213"/>
            <a:ext cx="973669" cy="461665"/>
            <a:chOff x="6775901" y="4437836"/>
            <a:chExt cx="973669" cy="461665"/>
          </a:xfrm>
        </p:grpSpPr>
        <p:sp>
          <p:nvSpPr>
            <p:cNvPr id="320" name="TextBox 319">
              <a:extLst>
                <a:ext uri="{FF2B5EF4-FFF2-40B4-BE49-F238E27FC236}">
                  <a16:creationId xmlns:a16="http://schemas.microsoft.com/office/drawing/2014/main" id="{F07D0403-77DC-4A28-BDF3-AC620CE31102}"/>
                </a:ext>
              </a:extLst>
            </p:cNvPr>
            <p:cNvSpPr txBox="1"/>
            <p:nvPr/>
          </p:nvSpPr>
          <p:spPr>
            <a:xfrm>
              <a:off x="6927038" y="4437836"/>
              <a:ext cx="70594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latin typeface="Calibri" panose="020F0502020204030204"/>
                </a:rPr>
                <a:t>c</a:t>
              </a:r>
              <a:r>
                <a:rPr kumimoji="0" lang="en-IN" sz="2400" baseline="-25000" dirty="0">
                  <a:latin typeface="Calibri" panose="020F0502020204030204"/>
                </a:rPr>
                <a:t>3</a:t>
              </a:r>
              <a:endParaRPr kumimoji="0" lang="en-IN" sz="2400" dirty="0">
                <a:latin typeface="Calibri" panose="020F0502020204030204"/>
              </a:endParaRPr>
            </a:p>
          </p:txBody>
        </p:sp>
        <p:pic>
          <p:nvPicPr>
            <p:cNvPr id="321" name="Picture 320" descr="\documentclass{article}&#10;\usepackage{amsmath}&#10;\pagestyle{empty}&#10;\begin{document}&#10;&#10;$\leq$&#10;&#10;&#10;\end{document}" title="IguanaTex Bitmap Display">
              <a:extLst>
                <a:ext uri="{FF2B5EF4-FFF2-40B4-BE49-F238E27FC236}">
                  <a16:creationId xmlns:a16="http://schemas.microsoft.com/office/drawing/2014/main" id="{40F20A37-06E4-4720-A7F7-5AE806DE07DD}"/>
                </a:ext>
              </a:extLst>
            </p:cNvPr>
            <p:cNvPicPr>
              <a:picLocks noChangeAspect="1"/>
            </p:cNvPicPr>
            <p:nvPr>
              <p:custDataLst>
                <p:tags r:id="rId3"/>
              </p:custDataLst>
            </p:nvPr>
          </p:nvPicPr>
          <p:blipFill>
            <a:blip r:embed="rId27" cstate="print">
              <a:extLst>
                <a:ext uri="{28A0092B-C50C-407E-A947-70E740481C1C}">
                  <a14:useLocalDpi xmlns:a14="http://schemas.microsoft.com/office/drawing/2010/main" val="0"/>
                </a:ext>
              </a:extLst>
            </a:blip>
            <a:stretch>
              <a:fillRect/>
            </a:stretch>
          </p:blipFill>
          <p:spPr>
            <a:xfrm>
              <a:off x="6775901" y="4636669"/>
              <a:ext cx="117714" cy="147428"/>
            </a:xfrm>
            <a:prstGeom prst="rect">
              <a:avLst/>
            </a:prstGeom>
          </p:spPr>
        </p:pic>
        <p:pic>
          <p:nvPicPr>
            <p:cNvPr id="323" name="Picture 322" descr="\documentclass{article}&#10;\usepackage{amsmath}&#10;\pagestyle{empty}&#10;\begin{document}&#10;&#10;$\ldots$&#10;&#10;&#10;\end{document}" title="IguanaTex Bitmap Display">
              <a:extLst>
                <a:ext uri="{FF2B5EF4-FFF2-40B4-BE49-F238E27FC236}">
                  <a16:creationId xmlns:a16="http://schemas.microsoft.com/office/drawing/2014/main" id="{26E14286-7E0D-4D80-B59B-9127B44155D2}"/>
                </a:ext>
              </a:extLst>
            </p:cNvPr>
            <p:cNvPicPr>
              <a:picLocks noChangeAspect="1"/>
            </p:cNvPicPr>
            <p:nvPr>
              <p:custDataLst>
                <p:tags r:id="rId4"/>
              </p:custDataLst>
            </p:nvPr>
          </p:nvPicPr>
          <p:blipFill>
            <a:blip r:embed="rId28" cstate="print">
              <a:extLst>
                <a:ext uri="{28A0092B-C50C-407E-A947-70E740481C1C}">
                  <a14:useLocalDpi xmlns:a14="http://schemas.microsoft.com/office/drawing/2010/main" val="0"/>
                </a:ext>
              </a:extLst>
            </a:blip>
            <a:stretch>
              <a:fillRect/>
            </a:stretch>
          </p:blipFill>
          <p:spPr>
            <a:xfrm>
              <a:off x="7322017" y="4668668"/>
              <a:ext cx="427553" cy="46362"/>
            </a:xfrm>
            <a:prstGeom prst="rect">
              <a:avLst/>
            </a:prstGeom>
          </p:spPr>
        </p:pic>
      </p:grpSp>
    </p:spTree>
    <p:extLst>
      <p:ext uri="{BB962C8B-B14F-4D97-AF65-F5344CB8AC3E}">
        <p14:creationId xmlns:p14="http://schemas.microsoft.com/office/powerpoint/2010/main" val="42925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3"/>
                                        </p:tgtEl>
                                        <p:attrNameLst>
                                          <p:attrName>style.visibility</p:attrName>
                                        </p:attrNameLst>
                                      </p:cBhvr>
                                      <p:to>
                                        <p:strVal val="visible"/>
                                      </p:to>
                                    </p:set>
                                    <p:animEffect transition="in" filter="fade">
                                      <p:cBhvr>
                                        <p:cTn id="12" dur="500"/>
                                        <p:tgtEl>
                                          <p:spTgt spid="3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4"/>
                                        </p:tgtEl>
                                        <p:attrNameLst>
                                          <p:attrName>style.visibility</p:attrName>
                                        </p:attrNameLst>
                                      </p:cBhvr>
                                      <p:to>
                                        <p:strVal val="visible"/>
                                      </p:to>
                                    </p:set>
                                    <p:animEffect transition="in" filter="fade">
                                      <p:cBhvr>
                                        <p:cTn id="15" dur="500"/>
                                        <p:tgtEl>
                                          <p:spTgt spid="3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6"/>
                                        </p:tgtEl>
                                        <p:attrNameLst>
                                          <p:attrName>style.visibility</p:attrName>
                                        </p:attrNameLst>
                                      </p:cBhvr>
                                      <p:to>
                                        <p:strVal val="visible"/>
                                      </p:to>
                                    </p:set>
                                    <p:animEffect transition="in" filter="fade">
                                      <p:cBhvr>
                                        <p:cTn id="30" dur="500"/>
                                        <p:tgtEl>
                                          <p:spTgt spid="3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8" grpId="0"/>
      <p:bldP spid="313" grpId="0" animBg="1"/>
      <p:bldP spid="314" grpId="0" animBg="1"/>
      <p:bldP spid="3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BCBF7-B942-A643-9195-E87903530F14}"/>
              </a:ext>
            </a:extLst>
          </p:cNvPr>
          <p:cNvSpPr>
            <a:spLocks noGrp="1"/>
          </p:cNvSpPr>
          <p:nvPr>
            <p:ph type="title"/>
          </p:nvPr>
        </p:nvSpPr>
        <p:spPr/>
        <p:txBody>
          <a:bodyPr/>
          <a:lstStyle/>
          <a:p>
            <a:r>
              <a:rPr lang="en-US" sz="3300" dirty="0">
                <a:solidFill>
                  <a:schemeClr val="tx1"/>
                </a:solidFill>
              </a:rPr>
              <a:t>Outline</a:t>
            </a:r>
          </a:p>
        </p:txBody>
      </p:sp>
      <p:sp>
        <p:nvSpPr>
          <p:cNvPr id="6" name="Content Placeholder 5">
            <a:extLst>
              <a:ext uri="{FF2B5EF4-FFF2-40B4-BE49-F238E27FC236}">
                <a16:creationId xmlns:a16="http://schemas.microsoft.com/office/drawing/2014/main" id="{2EBA4B7A-483F-B349-8891-13C44AE8A526}"/>
              </a:ext>
            </a:extLst>
          </p:cNvPr>
          <p:cNvSpPr>
            <a:spLocks noGrp="1"/>
          </p:cNvSpPr>
          <p:nvPr>
            <p:ph idx="1"/>
          </p:nvPr>
        </p:nvSpPr>
        <p:spPr/>
        <p:txBody>
          <a:bodyPr/>
          <a:lstStyle/>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nontermination</a:t>
            </a:r>
            <a:r>
              <a:rPr lang="en-US" dirty="0"/>
              <a:t> in 2EXPSPACE</a:t>
            </a:r>
          </a:p>
          <a:p>
            <a:pPr marL="0" indent="0">
              <a:buNone/>
            </a:pPr>
            <a:r>
              <a:rPr lang="en-US" dirty="0"/>
              <a:t>	</a:t>
            </a:r>
          </a:p>
          <a:p>
            <a:pPr marL="0" indent="0">
              <a:buNone/>
            </a:pPr>
            <a:r>
              <a:rPr lang="en-US" i="1" dirty="0"/>
              <a:t>Theorem</a:t>
            </a:r>
            <a:r>
              <a:rPr lang="en-US" dirty="0"/>
              <a:t>: </a:t>
            </a:r>
            <a:r>
              <a:rPr lang="en-US" dirty="0">
                <a:solidFill>
                  <a:srgbClr val="FF0000"/>
                </a:solidFill>
              </a:rPr>
              <a:t>k</a:t>
            </a:r>
            <a:r>
              <a:rPr lang="en-US" dirty="0"/>
              <a:t>-</a:t>
            </a:r>
            <a:r>
              <a:rPr lang="en-US" dirty="0" err="1"/>
              <a:t>bdd</a:t>
            </a:r>
            <a:r>
              <a:rPr lang="en-US" dirty="0"/>
              <a:t> </a:t>
            </a:r>
            <a:r>
              <a:rPr lang="en-US" i="1" dirty="0"/>
              <a:t>fair nontermination </a:t>
            </a:r>
            <a:r>
              <a:rPr lang="en-US" dirty="0"/>
              <a:t>decidable</a:t>
            </a:r>
          </a:p>
          <a:p>
            <a:pPr marL="0" indent="0">
              <a:buNone/>
            </a:pPr>
            <a:r>
              <a:rPr lang="en-US" dirty="0"/>
              <a:t>	- From CFL to </a:t>
            </a:r>
            <a:r>
              <a:rPr lang="en-US" dirty="0" err="1"/>
              <a:t>semilinear</a:t>
            </a:r>
            <a:r>
              <a:rPr lang="en-US" dirty="0"/>
              <a:t> sets</a:t>
            </a:r>
          </a:p>
          <a:p>
            <a:pPr marL="0" indent="0">
              <a:buNone/>
            </a:pPr>
            <a:r>
              <a:rPr lang="en-US" dirty="0"/>
              <a:t>	- VASS with balloons</a:t>
            </a:r>
          </a:p>
          <a:p>
            <a:pPr marL="0" indent="0">
              <a:buNone/>
            </a:pPr>
            <a:r>
              <a:rPr lang="en-US" dirty="0"/>
              <a:t>	- Finite witnesses of fair nontermination</a:t>
            </a:r>
          </a:p>
          <a:p>
            <a:pPr marL="0" indent="0">
              <a:buNone/>
            </a:pPr>
            <a:r>
              <a:rPr lang="en-US" dirty="0"/>
              <a:t>	- Reachability in VASSB to VASS</a:t>
            </a:r>
          </a:p>
        </p:txBody>
      </p:sp>
      <p:pic>
        <p:nvPicPr>
          <p:cNvPr id="8" name="Graphic 7" descr="Checkmark with solid fill">
            <a:extLst>
              <a:ext uri="{FF2B5EF4-FFF2-40B4-BE49-F238E27FC236}">
                <a16:creationId xmlns:a16="http://schemas.microsoft.com/office/drawing/2014/main" id="{D3A181AA-C1E5-4002-B1BF-6DB416D7A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601665"/>
            <a:ext cx="507832" cy="507832"/>
          </a:xfrm>
          <a:prstGeom prst="rect">
            <a:avLst/>
          </a:prstGeom>
        </p:spPr>
      </p:pic>
      <p:pic>
        <p:nvPicPr>
          <p:cNvPr id="4" name="Graphic 3" descr="Play with solid fill">
            <a:extLst>
              <a:ext uri="{FF2B5EF4-FFF2-40B4-BE49-F238E27FC236}">
                <a16:creationId xmlns:a16="http://schemas.microsoft.com/office/drawing/2014/main" id="{BE3F14AE-5C40-4FC3-AC8C-1CC7055BA6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5105400"/>
            <a:ext cx="639763" cy="639763"/>
          </a:xfrm>
          <a:prstGeom prst="rect">
            <a:avLst/>
          </a:prstGeom>
        </p:spPr>
      </p:pic>
      <p:pic>
        <p:nvPicPr>
          <p:cNvPr id="9" name="Graphic 8" descr="Checkmark with solid fill">
            <a:extLst>
              <a:ext uri="{FF2B5EF4-FFF2-40B4-BE49-F238E27FC236}">
                <a16:creationId xmlns:a16="http://schemas.microsoft.com/office/drawing/2014/main" id="{122A68C0-10D1-4C4E-98B5-3A9964AD97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3422482"/>
            <a:ext cx="507832" cy="507832"/>
          </a:xfrm>
          <a:prstGeom prst="rect">
            <a:avLst/>
          </a:prstGeom>
        </p:spPr>
      </p:pic>
      <p:pic>
        <p:nvPicPr>
          <p:cNvPr id="10" name="Graphic 9" descr="Checkmark with solid fill">
            <a:extLst>
              <a:ext uri="{FF2B5EF4-FFF2-40B4-BE49-F238E27FC236}">
                <a16:creationId xmlns:a16="http://schemas.microsoft.com/office/drawing/2014/main" id="{280D4748-39B1-42D1-B06D-A57E65272F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3924452"/>
            <a:ext cx="507832" cy="507832"/>
          </a:xfrm>
          <a:prstGeom prst="rect">
            <a:avLst/>
          </a:prstGeom>
        </p:spPr>
      </p:pic>
      <p:pic>
        <p:nvPicPr>
          <p:cNvPr id="11" name="Graphic 10" descr="Checkmark with solid fill">
            <a:extLst>
              <a:ext uri="{FF2B5EF4-FFF2-40B4-BE49-F238E27FC236}">
                <a16:creationId xmlns:a16="http://schemas.microsoft.com/office/drawing/2014/main" id="{A33E0BD8-DFC8-41EC-99D0-8CED8DB46D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4540189"/>
            <a:ext cx="507832" cy="507832"/>
          </a:xfrm>
          <a:prstGeom prst="rect">
            <a:avLst/>
          </a:prstGeom>
        </p:spPr>
      </p:pic>
    </p:spTree>
    <p:extLst>
      <p:ext uri="{BB962C8B-B14F-4D97-AF65-F5344CB8AC3E}">
        <p14:creationId xmlns:p14="http://schemas.microsoft.com/office/powerpoint/2010/main" val="310161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74925-6832-40E9-8B8B-9B0CFA971F5B}"/>
              </a:ext>
            </a:extLst>
          </p:cNvPr>
          <p:cNvSpPr>
            <a:spLocks noGrp="1"/>
          </p:cNvSpPr>
          <p:nvPr>
            <p:ph type="title"/>
          </p:nvPr>
        </p:nvSpPr>
        <p:spPr/>
        <p:txBody>
          <a:bodyPr/>
          <a:lstStyle/>
          <a:p>
            <a:r>
              <a:rPr lang="en-IN" sz="3300" dirty="0">
                <a:solidFill>
                  <a:schemeClr val="tx1"/>
                </a:solidFill>
              </a:rPr>
              <a:t>Reachability in VASSB to VASS</a:t>
            </a:r>
          </a:p>
        </p:txBody>
      </p:sp>
      <p:sp>
        <p:nvSpPr>
          <p:cNvPr id="6" name="TextBox 5">
            <a:extLst>
              <a:ext uri="{FF2B5EF4-FFF2-40B4-BE49-F238E27FC236}">
                <a16:creationId xmlns:a16="http://schemas.microsoft.com/office/drawing/2014/main" id="{E0A2EA6D-09F1-46E1-BC28-64ADF6962BCB}"/>
              </a:ext>
            </a:extLst>
          </p:cNvPr>
          <p:cNvSpPr txBox="1"/>
          <p:nvPr/>
        </p:nvSpPr>
        <p:spPr>
          <a:xfrm>
            <a:off x="217231" y="1693892"/>
            <a:ext cx="8834408" cy="298223"/>
          </a:xfrm>
          <a:prstGeom prst="rect">
            <a:avLst/>
          </a:prstGeom>
          <a:noFill/>
        </p:spPr>
        <p:txBody>
          <a:bodyPr wrap="square" rtlCol="0">
            <a:spAutoFit/>
          </a:bodyPr>
          <a:lstStyle/>
          <a:p>
            <a:pPr algn="l"/>
            <a:r>
              <a:rPr lang="en-IN" sz="2400" dirty="0">
                <a:solidFill>
                  <a:srgbClr val="FF0000"/>
                </a:solidFill>
                <a:latin typeface="Calibri" panose="020F0502020204030204" pitchFamily="34" charset="0"/>
                <a:cs typeface="Calibri" panose="020F0502020204030204" pitchFamily="34" charset="0"/>
              </a:rPr>
              <a:t>Want: VASSB run containing bounded number of nonempty balloons </a:t>
            </a:r>
          </a:p>
        </p:txBody>
      </p:sp>
      <p:sp>
        <p:nvSpPr>
          <p:cNvPr id="368" name="TextBox 367">
            <a:extLst>
              <a:ext uri="{FF2B5EF4-FFF2-40B4-BE49-F238E27FC236}">
                <a16:creationId xmlns:a16="http://schemas.microsoft.com/office/drawing/2014/main" id="{B3CC8822-2520-4298-BA50-B63784398EF4}"/>
              </a:ext>
            </a:extLst>
          </p:cNvPr>
          <p:cNvSpPr txBox="1"/>
          <p:nvPr/>
        </p:nvSpPr>
        <p:spPr>
          <a:xfrm>
            <a:off x="4634435" y="3190245"/>
            <a:ext cx="4175713" cy="298223"/>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Token shifting fails for finite run</a:t>
            </a:r>
          </a:p>
        </p:txBody>
      </p:sp>
      <p:grpSp>
        <p:nvGrpSpPr>
          <p:cNvPr id="372" name="Group 371">
            <a:extLst>
              <a:ext uri="{FF2B5EF4-FFF2-40B4-BE49-F238E27FC236}">
                <a16:creationId xmlns:a16="http://schemas.microsoft.com/office/drawing/2014/main" id="{1AF5C252-AD2C-4F97-8798-3D0EEE4FC67A}"/>
              </a:ext>
            </a:extLst>
          </p:cNvPr>
          <p:cNvGrpSpPr/>
          <p:nvPr/>
        </p:nvGrpSpPr>
        <p:grpSpPr>
          <a:xfrm>
            <a:off x="857087" y="4147808"/>
            <a:ext cx="7815955" cy="914400"/>
            <a:chOff x="870354" y="3481700"/>
            <a:chExt cx="7815955" cy="914400"/>
          </a:xfrm>
        </p:grpSpPr>
        <p:pic>
          <p:nvPicPr>
            <p:cNvPr id="370" name="Graphic 369" descr="Lightbulb with solid fill">
              <a:extLst>
                <a:ext uri="{FF2B5EF4-FFF2-40B4-BE49-F238E27FC236}">
                  <a16:creationId xmlns:a16="http://schemas.microsoft.com/office/drawing/2014/main" id="{B054E3B4-2E86-449F-939F-0B95F87400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354" y="3481700"/>
              <a:ext cx="914400" cy="914400"/>
            </a:xfrm>
            <a:prstGeom prst="rect">
              <a:avLst/>
            </a:prstGeom>
          </p:spPr>
        </p:pic>
        <p:sp>
          <p:nvSpPr>
            <p:cNvPr id="371" name="TextBox 370">
              <a:extLst>
                <a:ext uri="{FF2B5EF4-FFF2-40B4-BE49-F238E27FC236}">
                  <a16:creationId xmlns:a16="http://schemas.microsoft.com/office/drawing/2014/main" id="{17B2719B-2F00-4F50-AB5F-51DF8116A588}"/>
                </a:ext>
              </a:extLst>
            </p:cNvPr>
            <p:cNvSpPr txBox="1"/>
            <p:nvPr/>
          </p:nvSpPr>
          <p:spPr>
            <a:xfrm>
              <a:off x="1564257" y="3863403"/>
              <a:ext cx="7122052" cy="263918"/>
            </a:xfrm>
            <a:prstGeom prst="rect">
              <a:avLst/>
            </a:prstGeom>
            <a:noFill/>
          </p:spPr>
          <p:txBody>
            <a:bodyPr wrap="square" rtlCol="0">
              <a:spAutoFit/>
            </a:bodyPr>
            <a:lstStyle/>
            <a:p>
              <a:pPr algn="l"/>
              <a:r>
                <a:rPr lang="en-IN" dirty="0">
                  <a:latin typeface="Calibri" panose="020F0502020204030204" pitchFamily="34" charset="0"/>
                  <a:cs typeface="Calibri" panose="020F0502020204030204" pitchFamily="34" charset="0"/>
                </a:rPr>
                <a:t>Modify token shifting to work for finite runs</a:t>
              </a:r>
            </a:p>
          </p:txBody>
        </p:sp>
      </p:grpSp>
      <p:sp>
        <p:nvSpPr>
          <p:cNvPr id="373" name="TextBox 372">
            <a:extLst>
              <a:ext uri="{FF2B5EF4-FFF2-40B4-BE49-F238E27FC236}">
                <a16:creationId xmlns:a16="http://schemas.microsoft.com/office/drawing/2014/main" id="{6E1E6151-4AE9-47D7-AF25-3B1F7E21AE31}"/>
              </a:ext>
            </a:extLst>
          </p:cNvPr>
          <p:cNvSpPr txBox="1"/>
          <p:nvPr/>
        </p:nvSpPr>
        <p:spPr>
          <a:xfrm>
            <a:off x="217231" y="5464911"/>
            <a:ext cx="8398161" cy="263918"/>
          </a:xfrm>
          <a:prstGeom prst="rect">
            <a:avLst/>
          </a:prstGeom>
          <a:noFill/>
        </p:spPr>
        <p:txBody>
          <a:bodyPr wrap="square" rtlCol="0">
            <a:spAutoFit/>
          </a:bodyPr>
          <a:lstStyle/>
          <a:p>
            <a:pPr algn="l"/>
            <a:r>
              <a:rPr lang="en-IN" dirty="0">
                <a:latin typeface="Calibri" panose="020F0502020204030204" pitchFamily="34" charset="0"/>
                <a:cs typeface="Calibri" panose="020F0502020204030204" pitchFamily="34" charset="0"/>
              </a:rPr>
              <a:t>VASSB from Programs have special structure, results for general VASSB in paper</a:t>
            </a:r>
          </a:p>
        </p:txBody>
      </p:sp>
      <p:pic>
        <p:nvPicPr>
          <p:cNvPr id="3" name="Picture 2">
            <a:extLst>
              <a:ext uri="{FF2B5EF4-FFF2-40B4-BE49-F238E27FC236}">
                <a16:creationId xmlns:a16="http://schemas.microsoft.com/office/drawing/2014/main" id="{D53C9CC2-7E9D-4054-A8BB-DE6D88265C3F}"/>
              </a:ext>
            </a:extLst>
          </p:cNvPr>
          <p:cNvPicPr>
            <a:picLocks noChangeAspect="1"/>
          </p:cNvPicPr>
          <p:nvPr/>
        </p:nvPicPr>
        <p:blipFill>
          <a:blip r:embed="rId4"/>
          <a:stretch>
            <a:fillRect/>
          </a:stretch>
        </p:blipFill>
        <p:spPr>
          <a:xfrm>
            <a:off x="129391" y="1981200"/>
            <a:ext cx="4380175" cy="1739970"/>
          </a:xfrm>
          <a:prstGeom prst="rect">
            <a:avLst/>
          </a:prstGeom>
        </p:spPr>
      </p:pic>
      <p:grpSp>
        <p:nvGrpSpPr>
          <p:cNvPr id="366" name="Group 365">
            <a:extLst>
              <a:ext uri="{FF2B5EF4-FFF2-40B4-BE49-F238E27FC236}">
                <a16:creationId xmlns:a16="http://schemas.microsoft.com/office/drawing/2014/main" id="{706AA81F-0009-488F-8115-103C1964C45D}"/>
              </a:ext>
            </a:extLst>
          </p:cNvPr>
          <p:cNvGrpSpPr/>
          <p:nvPr/>
        </p:nvGrpSpPr>
        <p:grpSpPr>
          <a:xfrm>
            <a:off x="1676400" y="2327414"/>
            <a:ext cx="7024812" cy="530121"/>
            <a:chOff x="1852264" y="1816507"/>
            <a:chExt cx="7024812" cy="530121"/>
          </a:xfrm>
        </p:grpSpPr>
        <p:sp>
          <p:nvSpPr>
            <p:cNvPr id="350" name="TextBox 349">
              <a:extLst>
                <a:ext uri="{FF2B5EF4-FFF2-40B4-BE49-F238E27FC236}">
                  <a16:creationId xmlns:a16="http://schemas.microsoft.com/office/drawing/2014/main" id="{A3B96E64-956F-4422-9630-AA758537E1A5}"/>
                </a:ext>
              </a:extLst>
            </p:cNvPr>
            <p:cNvSpPr txBox="1"/>
            <p:nvPr/>
          </p:nvSpPr>
          <p:spPr>
            <a:xfrm>
              <a:off x="4849554" y="2048405"/>
              <a:ext cx="4027522" cy="298223"/>
            </a:xfrm>
            <a:prstGeom prst="rect">
              <a:avLst/>
            </a:prstGeom>
            <a:noFill/>
          </p:spPr>
          <p:txBody>
            <a:bodyPr wrap="square" rtlCol="0">
              <a:spAutoFit/>
            </a:bodyPr>
            <a:lstStyle/>
            <a:p>
              <a:pPr algn="l"/>
              <a:r>
                <a:rPr lang="en-IN" sz="2400" dirty="0">
                  <a:latin typeface="Calibri" panose="020F0502020204030204" pitchFamily="34" charset="0"/>
                  <a:cs typeface="Calibri" panose="020F0502020204030204" pitchFamily="34" charset="0"/>
                </a:rPr>
                <a:t>Arbitrarily large</a:t>
              </a:r>
            </a:p>
          </p:txBody>
        </p:sp>
        <p:cxnSp>
          <p:nvCxnSpPr>
            <p:cNvPr id="363" name="Straight Arrow Connector 362">
              <a:extLst>
                <a:ext uri="{FF2B5EF4-FFF2-40B4-BE49-F238E27FC236}">
                  <a16:creationId xmlns:a16="http://schemas.microsoft.com/office/drawing/2014/main" id="{CE1AA3EA-ADEB-49C1-997E-C8C6A84BC96E}"/>
                </a:ext>
              </a:extLst>
            </p:cNvPr>
            <p:cNvCxnSpPr>
              <a:cxnSpLocks/>
              <a:stCxn id="350" idx="1"/>
            </p:cNvCxnSpPr>
            <p:nvPr/>
          </p:nvCxnSpPr>
          <p:spPr>
            <a:xfrm flipH="1" flipV="1">
              <a:off x="1852264" y="1816507"/>
              <a:ext cx="2997290" cy="381010"/>
            </a:xfrm>
            <a:prstGeom prst="straightConnector1">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300609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500"/>
                                        <p:tgtEl>
                                          <p:spTgt spid="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8"/>
                                        </p:tgtEl>
                                        <p:attrNameLst>
                                          <p:attrName>style.visibility</p:attrName>
                                        </p:attrNameLst>
                                      </p:cBhvr>
                                      <p:to>
                                        <p:strVal val="visible"/>
                                      </p:to>
                                    </p:set>
                                    <p:animEffect transition="in" filter="fade">
                                      <p:cBhvr>
                                        <p:cTn id="15" dur="500"/>
                                        <p:tgtEl>
                                          <p:spTgt spid="3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2"/>
                                        </p:tgtEl>
                                        <p:attrNameLst>
                                          <p:attrName>style.visibility</p:attrName>
                                        </p:attrNameLst>
                                      </p:cBhvr>
                                      <p:to>
                                        <p:strVal val="visible"/>
                                      </p:to>
                                    </p:set>
                                    <p:animEffect transition="in" filter="fade">
                                      <p:cBhvr>
                                        <p:cTn id="20" dur="500"/>
                                        <p:tgtEl>
                                          <p:spTgt spid="3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3"/>
                                        </p:tgtEl>
                                        <p:attrNameLst>
                                          <p:attrName>style.visibility</p:attrName>
                                        </p:attrNameLst>
                                      </p:cBhvr>
                                      <p:to>
                                        <p:strVal val="visible"/>
                                      </p:to>
                                    </p:set>
                                    <p:animEffect transition="in" filter="fade">
                                      <p:cBhvr>
                                        <p:cTn id="25"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7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p:txBody>
          <a:bodyPr/>
          <a:lstStyle/>
          <a:p>
            <a:r>
              <a:rPr lang="en-IN" dirty="0">
                <a:latin typeface="+mn-lt"/>
              </a:rPr>
              <a:t>Two Similar Balloons in a Finite Run</a:t>
            </a:r>
          </a:p>
        </p:txBody>
      </p:sp>
      <p:grpSp>
        <p:nvGrpSpPr>
          <p:cNvPr id="23" name="Group 22">
            <a:extLst>
              <a:ext uri="{FF2B5EF4-FFF2-40B4-BE49-F238E27FC236}">
                <a16:creationId xmlns:a16="http://schemas.microsoft.com/office/drawing/2014/main" id="{F10041B6-172A-4DAA-83F0-7F436F4AF462}"/>
              </a:ext>
            </a:extLst>
          </p:cNvPr>
          <p:cNvGrpSpPr/>
          <p:nvPr/>
        </p:nvGrpSpPr>
        <p:grpSpPr>
          <a:xfrm>
            <a:off x="1485533" y="1705676"/>
            <a:ext cx="704477" cy="900764"/>
            <a:chOff x="1291853" y="2121523"/>
            <a:chExt cx="704477" cy="900764"/>
          </a:xfrm>
        </p:grpSpPr>
        <p:grpSp>
          <p:nvGrpSpPr>
            <p:cNvPr id="171" name="Group 170">
              <a:extLst>
                <a:ext uri="{FF2B5EF4-FFF2-40B4-BE49-F238E27FC236}">
                  <a16:creationId xmlns:a16="http://schemas.microsoft.com/office/drawing/2014/main" id="{1BA00D32-ADA9-4669-A825-991047571A0C}"/>
                </a:ext>
              </a:extLst>
            </p:cNvPr>
            <p:cNvGrpSpPr/>
            <p:nvPr/>
          </p:nvGrpSpPr>
          <p:grpSpPr>
            <a:xfrm>
              <a:off x="1291853" y="2471684"/>
              <a:ext cx="704477" cy="319970"/>
              <a:chOff x="4093663" y="6285655"/>
              <a:chExt cx="939303" cy="426626"/>
            </a:xfrm>
          </p:grpSpPr>
          <p:grpSp>
            <p:nvGrpSpPr>
              <p:cNvPr id="172" name="Group 171">
                <a:extLst>
                  <a:ext uri="{FF2B5EF4-FFF2-40B4-BE49-F238E27FC236}">
                    <a16:creationId xmlns:a16="http://schemas.microsoft.com/office/drawing/2014/main" id="{9B08C8F3-230B-407B-9539-59389435C8D8}"/>
                  </a:ext>
                </a:extLst>
              </p:cNvPr>
              <p:cNvGrpSpPr/>
              <p:nvPr/>
            </p:nvGrpSpPr>
            <p:grpSpPr>
              <a:xfrm>
                <a:off x="4549629" y="6310251"/>
                <a:ext cx="295357" cy="357496"/>
                <a:chOff x="4043165" y="5330508"/>
                <a:chExt cx="295357" cy="357496"/>
              </a:xfrm>
            </p:grpSpPr>
            <p:sp>
              <p:nvSpPr>
                <p:cNvPr id="176" name="Teardrop 175">
                  <a:extLst>
                    <a:ext uri="{FF2B5EF4-FFF2-40B4-BE49-F238E27FC236}">
                      <a16:creationId xmlns:a16="http://schemas.microsoft.com/office/drawing/2014/main" id="{0762AF3F-9FE7-4A28-9A78-FB5291D74ACC}"/>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77" name="Straight Connector 176">
                  <a:extLst>
                    <a:ext uri="{FF2B5EF4-FFF2-40B4-BE49-F238E27FC236}">
                      <a16:creationId xmlns:a16="http://schemas.microsoft.com/office/drawing/2014/main" id="{2D4A5D70-E51D-4BBB-ABED-3D7803B31520}"/>
                    </a:ext>
                  </a:extLst>
                </p:cNvPr>
                <p:cNvCxnSpPr>
                  <a:cxnSpLocks/>
                  <a:stCxn id="176" idx="7"/>
                  <a:endCxn id="176" idx="3"/>
                </p:cNvCxnSpPr>
                <p:nvPr/>
              </p:nvCxnSpPr>
              <p:spPr>
                <a:xfrm flipV="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95" name="Oval 194">
                  <a:extLst>
                    <a:ext uri="{FF2B5EF4-FFF2-40B4-BE49-F238E27FC236}">
                      <a16:creationId xmlns:a16="http://schemas.microsoft.com/office/drawing/2014/main" id="{4C5FFE87-404E-43E3-91B1-F38276DC94DF}"/>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6" name="Oval 195">
                  <a:extLst>
                    <a:ext uri="{FF2B5EF4-FFF2-40B4-BE49-F238E27FC236}">
                      <a16:creationId xmlns:a16="http://schemas.microsoft.com/office/drawing/2014/main" id="{29EBC898-73E1-4C4F-AF8C-D41D1891328F}"/>
                    </a:ext>
                  </a:extLst>
                </p:cNvPr>
                <p:cNvSpPr/>
                <p:nvPr/>
              </p:nvSpPr>
              <p:spPr>
                <a:xfrm>
                  <a:off x="4095138" y="5523817"/>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7" name="Oval 196">
                  <a:extLst>
                    <a:ext uri="{FF2B5EF4-FFF2-40B4-BE49-F238E27FC236}">
                      <a16:creationId xmlns:a16="http://schemas.microsoft.com/office/drawing/2014/main" id="{35A4B909-2FEF-465E-8806-FAF63F8093E4}"/>
                    </a:ext>
                  </a:extLst>
                </p:cNvPr>
                <p:cNvSpPr/>
                <p:nvPr/>
              </p:nvSpPr>
              <p:spPr>
                <a:xfrm>
                  <a:off x="4212620" y="5437228"/>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173" name="TextBox 172">
                <a:extLst>
                  <a:ext uri="{FF2B5EF4-FFF2-40B4-BE49-F238E27FC236}">
                    <a16:creationId xmlns:a16="http://schemas.microsoft.com/office/drawing/2014/main" id="{BCF63F23-D6CE-46CF-A95C-C9A059AE96AA}"/>
                  </a:ext>
                </a:extLst>
              </p:cNvPr>
              <p:cNvSpPr txBox="1"/>
              <p:nvPr/>
            </p:nvSpPr>
            <p:spPr>
              <a:xfrm>
                <a:off x="4093663" y="6312172"/>
                <a:ext cx="541315"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174" name="TextBox 173">
                <a:extLst>
                  <a:ext uri="{FF2B5EF4-FFF2-40B4-BE49-F238E27FC236}">
                    <a16:creationId xmlns:a16="http://schemas.microsoft.com/office/drawing/2014/main" id="{11535D2E-8AA3-497B-9AC2-00ADAD7E8777}"/>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175" name="TextBox 174">
                <a:extLst>
                  <a:ext uri="{FF2B5EF4-FFF2-40B4-BE49-F238E27FC236}">
                    <a16:creationId xmlns:a16="http://schemas.microsoft.com/office/drawing/2014/main" id="{138EF030-1041-4C55-B84A-38F36503ABD7}"/>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70" name="TextBox 269">
              <a:extLst>
                <a:ext uri="{FF2B5EF4-FFF2-40B4-BE49-F238E27FC236}">
                  <a16:creationId xmlns:a16="http://schemas.microsoft.com/office/drawing/2014/main" id="{BC46D1BE-DB43-4351-B65C-A1839814BBA0}"/>
                </a:ext>
              </a:extLst>
            </p:cNvPr>
            <p:cNvSpPr txBox="1"/>
            <p:nvPr/>
          </p:nvSpPr>
          <p:spPr>
            <a:xfrm>
              <a:off x="1577976" y="2722205"/>
              <a:ext cx="41831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299" name="Straight Arrow Connector 298">
              <a:extLst>
                <a:ext uri="{FF2B5EF4-FFF2-40B4-BE49-F238E27FC236}">
                  <a16:creationId xmlns:a16="http://schemas.microsoft.com/office/drawing/2014/main" id="{03EE87F8-FAEA-411E-99AB-74671FF9C6BA}"/>
                </a:ext>
              </a:extLst>
            </p:cNvPr>
            <p:cNvCxnSpPr>
              <a:cxnSpLocks/>
            </p:cNvCxnSpPr>
            <p:nvPr/>
          </p:nvCxnSpPr>
          <p:spPr>
            <a:xfrm flipH="1">
              <a:off x="1759230" y="2121523"/>
              <a:ext cx="4988" cy="35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44F06BD-C467-43C3-9B89-A6AEA88F39FC}"/>
              </a:ext>
            </a:extLst>
          </p:cNvPr>
          <p:cNvGrpSpPr/>
          <p:nvPr/>
        </p:nvGrpSpPr>
        <p:grpSpPr>
          <a:xfrm>
            <a:off x="2130885" y="1744233"/>
            <a:ext cx="704478" cy="1407097"/>
            <a:chOff x="1937205" y="2160080"/>
            <a:chExt cx="704478" cy="1407097"/>
          </a:xfrm>
        </p:grpSpPr>
        <p:sp>
          <p:nvSpPr>
            <p:cNvPr id="211" name="Teardrop 210">
              <a:extLst>
                <a:ext uri="{FF2B5EF4-FFF2-40B4-BE49-F238E27FC236}">
                  <a16:creationId xmlns:a16="http://schemas.microsoft.com/office/drawing/2014/main" id="{5A174C84-61DE-4146-8B24-B3BEDDC9CC29}"/>
                </a:ext>
              </a:extLst>
            </p:cNvPr>
            <p:cNvSpPr/>
            <p:nvPr/>
          </p:nvSpPr>
          <p:spPr>
            <a:xfrm rot="8096855">
              <a:off x="2278755" y="3057919"/>
              <a:ext cx="222369"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2" name="Straight Connector 211">
              <a:extLst>
                <a:ext uri="{FF2B5EF4-FFF2-40B4-BE49-F238E27FC236}">
                  <a16:creationId xmlns:a16="http://schemas.microsoft.com/office/drawing/2014/main" id="{A2D4A96B-F999-4B6A-AB83-5C6B2004354F}"/>
                </a:ext>
              </a:extLst>
            </p:cNvPr>
            <p:cNvCxnSpPr>
              <a:cxnSpLocks/>
              <a:stCxn id="211" idx="3"/>
              <a:endCxn id="211" idx="7"/>
            </p:cNvCxnSpPr>
            <p:nvPr/>
          </p:nvCxnSpPr>
          <p:spPr>
            <a:xfrm flipH="1">
              <a:off x="2389782" y="3057706"/>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13" name="Oval 212">
              <a:extLst>
                <a:ext uri="{FF2B5EF4-FFF2-40B4-BE49-F238E27FC236}">
                  <a16:creationId xmlns:a16="http://schemas.microsoft.com/office/drawing/2014/main" id="{07811B20-6038-48C9-A701-F9FFE9DC45CA}"/>
                </a:ext>
              </a:extLst>
            </p:cNvPr>
            <p:cNvSpPr/>
            <p:nvPr/>
          </p:nvSpPr>
          <p:spPr>
            <a:xfrm>
              <a:off x="2319637" y="3141531"/>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2" name="Oval 221">
              <a:extLst>
                <a:ext uri="{FF2B5EF4-FFF2-40B4-BE49-F238E27FC236}">
                  <a16:creationId xmlns:a16="http://schemas.microsoft.com/office/drawing/2014/main" id="{D3B9C692-B97C-4138-8EBB-9BA7068B6FB9}"/>
                </a:ext>
              </a:extLst>
            </p:cNvPr>
            <p:cNvSpPr/>
            <p:nvPr/>
          </p:nvSpPr>
          <p:spPr>
            <a:xfrm>
              <a:off x="2429384" y="3141531"/>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8" name="TextBox 207">
              <a:extLst>
                <a:ext uri="{FF2B5EF4-FFF2-40B4-BE49-F238E27FC236}">
                  <a16:creationId xmlns:a16="http://schemas.microsoft.com/office/drawing/2014/main" id="{676C17D0-2AF9-47B3-96D3-ACB8B83457C9}"/>
                </a:ext>
              </a:extLst>
            </p:cNvPr>
            <p:cNvSpPr txBox="1"/>
            <p:nvPr/>
          </p:nvSpPr>
          <p:spPr>
            <a:xfrm>
              <a:off x="1937205" y="3058934"/>
              <a:ext cx="37855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209" name="TextBox 208">
              <a:extLst>
                <a:ext uri="{FF2B5EF4-FFF2-40B4-BE49-F238E27FC236}">
                  <a16:creationId xmlns:a16="http://schemas.microsoft.com/office/drawing/2014/main" id="{8991AFD3-30AC-4AF1-B3F0-CD680C27CE17}"/>
                </a:ext>
              </a:extLst>
            </p:cNvPr>
            <p:cNvSpPr txBox="1"/>
            <p:nvPr/>
          </p:nvSpPr>
          <p:spPr>
            <a:xfrm>
              <a:off x="2142071" y="3045911"/>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10" name="TextBox 209">
              <a:extLst>
                <a:ext uri="{FF2B5EF4-FFF2-40B4-BE49-F238E27FC236}">
                  <a16:creationId xmlns:a16="http://schemas.microsoft.com/office/drawing/2014/main" id="{20B0E3EA-0D0A-4B82-8B77-55F7FCF1E47A}"/>
                </a:ext>
              </a:extLst>
            </p:cNvPr>
            <p:cNvSpPr txBox="1"/>
            <p:nvPr/>
          </p:nvSpPr>
          <p:spPr>
            <a:xfrm>
              <a:off x="2446283" y="303904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71" name="TextBox 270">
              <a:extLst>
                <a:ext uri="{FF2B5EF4-FFF2-40B4-BE49-F238E27FC236}">
                  <a16:creationId xmlns:a16="http://schemas.microsoft.com/office/drawing/2014/main" id="{4B035901-B047-4873-8AE6-A210735D67E6}"/>
                </a:ext>
              </a:extLst>
            </p:cNvPr>
            <p:cNvSpPr txBox="1"/>
            <p:nvPr/>
          </p:nvSpPr>
          <p:spPr>
            <a:xfrm>
              <a:off x="2206598" y="3267095"/>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cxnSp>
          <p:nvCxnSpPr>
            <p:cNvPr id="307" name="Straight Arrow Connector 306">
              <a:extLst>
                <a:ext uri="{FF2B5EF4-FFF2-40B4-BE49-F238E27FC236}">
                  <a16:creationId xmlns:a16="http://schemas.microsoft.com/office/drawing/2014/main" id="{4F9A1AAE-606C-47F4-868C-CB7C60246D4E}"/>
                </a:ext>
              </a:extLst>
            </p:cNvPr>
            <p:cNvCxnSpPr>
              <a:cxnSpLocks/>
            </p:cNvCxnSpPr>
            <p:nvPr/>
          </p:nvCxnSpPr>
          <p:spPr>
            <a:xfrm>
              <a:off x="2386798" y="2160080"/>
              <a:ext cx="1" cy="83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2D55DAD-43FC-49CD-99F7-261297750B98}"/>
              </a:ext>
            </a:extLst>
          </p:cNvPr>
          <p:cNvGrpSpPr/>
          <p:nvPr/>
        </p:nvGrpSpPr>
        <p:grpSpPr>
          <a:xfrm>
            <a:off x="3360278" y="1701146"/>
            <a:ext cx="746405" cy="1435891"/>
            <a:chOff x="3166598" y="2116993"/>
            <a:chExt cx="746405" cy="1435891"/>
          </a:xfrm>
        </p:grpSpPr>
        <p:cxnSp>
          <p:nvCxnSpPr>
            <p:cNvPr id="266" name="Straight Arrow Connector 265">
              <a:extLst>
                <a:ext uri="{FF2B5EF4-FFF2-40B4-BE49-F238E27FC236}">
                  <a16:creationId xmlns:a16="http://schemas.microsoft.com/office/drawing/2014/main" id="{CF41FA78-8150-4B88-A9BF-2C6CBFF0D38E}"/>
                </a:ext>
              </a:extLst>
            </p:cNvPr>
            <p:cNvCxnSpPr>
              <a:cxnSpLocks/>
            </p:cNvCxnSpPr>
            <p:nvPr/>
          </p:nvCxnSpPr>
          <p:spPr>
            <a:xfrm>
              <a:off x="3654743" y="2116993"/>
              <a:ext cx="1" cy="83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2" name="Teardrop 291">
              <a:extLst>
                <a:ext uri="{FF2B5EF4-FFF2-40B4-BE49-F238E27FC236}">
                  <a16:creationId xmlns:a16="http://schemas.microsoft.com/office/drawing/2014/main" id="{325056E2-4B11-42D2-9143-86E5ADDF2C5E}"/>
                </a:ext>
              </a:extLst>
            </p:cNvPr>
            <p:cNvSpPr/>
            <p:nvPr/>
          </p:nvSpPr>
          <p:spPr>
            <a:xfrm rot="8096855">
              <a:off x="3550074" y="2999386"/>
              <a:ext cx="222369"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93" name="Straight Connector 292">
              <a:extLst>
                <a:ext uri="{FF2B5EF4-FFF2-40B4-BE49-F238E27FC236}">
                  <a16:creationId xmlns:a16="http://schemas.microsoft.com/office/drawing/2014/main" id="{9F0F3534-DE65-4C20-AE2F-BD0805931872}"/>
                </a:ext>
              </a:extLst>
            </p:cNvPr>
            <p:cNvCxnSpPr>
              <a:cxnSpLocks/>
              <a:stCxn id="292" idx="3"/>
              <a:endCxn id="292" idx="7"/>
            </p:cNvCxnSpPr>
            <p:nvPr/>
          </p:nvCxnSpPr>
          <p:spPr>
            <a:xfrm flipH="1">
              <a:off x="3661101" y="2999173"/>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94" name="Oval 293">
              <a:extLst>
                <a:ext uri="{FF2B5EF4-FFF2-40B4-BE49-F238E27FC236}">
                  <a16:creationId xmlns:a16="http://schemas.microsoft.com/office/drawing/2014/main" id="{D7B9C3DA-B27E-4B47-BCD3-F522D8CFCD80}"/>
                </a:ext>
              </a:extLst>
            </p:cNvPr>
            <p:cNvSpPr/>
            <p:nvPr/>
          </p:nvSpPr>
          <p:spPr>
            <a:xfrm>
              <a:off x="3590957" y="3082997"/>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8" name="TextBox 287">
              <a:extLst>
                <a:ext uri="{FF2B5EF4-FFF2-40B4-BE49-F238E27FC236}">
                  <a16:creationId xmlns:a16="http://schemas.microsoft.com/office/drawing/2014/main" id="{B5E294A8-6FD5-47AA-95A3-B44E3AE471D7}"/>
                </a:ext>
              </a:extLst>
            </p:cNvPr>
            <p:cNvSpPr txBox="1"/>
            <p:nvPr/>
          </p:nvSpPr>
          <p:spPr>
            <a:xfrm>
              <a:off x="3166598" y="2982944"/>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289" name="TextBox 288">
              <a:extLst>
                <a:ext uri="{FF2B5EF4-FFF2-40B4-BE49-F238E27FC236}">
                  <a16:creationId xmlns:a16="http://schemas.microsoft.com/office/drawing/2014/main" id="{E51E8836-D4ED-418E-8302-7A97C0388759}"/>
                </a:ext>
              </a:extLst>
            </p:cNvPr>
            <p:cNvSpPr txBox="1"/>
            <p:nvPr/>
          </p:nvSpPr>
          <p:spPr>
            <a:xfrm>
              <a:off x="3409516" y="298294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91" name="TextBox 290">
              <a:extLst>
                <a:ext uri="{FF2B5EF4-FFF2-40B4-BE49-F238E27FC236}">
                  <a16:creationId xmlns:a16="http://schemas.microsoft.com/office/drawing/2014/main" id="{A5BFDCA1-E3C3-40FB-8745-1CC4F170B2A2}"/>
                </a:ext>
              </a:extLst>
            </p:cNvPr>
            <p:cNvSpPr txBox="1"/>
            <p:nvPr/>
          </p:nvSpPr>
          <p:spPr>
            <a:xfrm>
              <a:off x="3717603" y="29805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96" name="TextBox 295">
              <a:extLst>
                <a:ext uri="{FF2B5EF4-FFF2-40B4-BE49-F238E27FC236}">
                  <a16:creationId xmlns:a16="http://schemas.microsoft.com/office/drawing/2014/main" id="{C0DC9CF3-322A-4D96-83B6-1033242B9A0D}"/>
                </a:ext>
              </a:extLst>
            </p:cNvPr>
            <p:cNvSpPr txBox="1"/>
            <p:nvPr/>
          </p:nvSpPr>
          <p:spPr>
            <a:xfrm>
              <a:off x="3491402" y="3252802"/>
              <a:ext cx="406481"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314" name="Oval 313">
              <a:extLst>
                <a:ext uri="{FF2B5EF4-FFF2-40B4-BE49-F238E27FC236}">
                  <a16:creationId xmlns:a16="http://schemas.microsoft.com/office/drawing/2014/main" id="{8065354C-3919-4A67-B299-81972AEB520E}"/>
                </a:ext>
              </a:extLst>
            </p:cNvPr>
            <p:cNvSpPr/>
            <p:nvPr/>
          </p:nvSpPr>
          <p:spPr>
            <a:xfrm>
              <a:off x="3711882" y="3082997"/>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15" name="Group 14">
            <a:extLst>
              <a:ext uri="{FF2B5EF4-FFF2-40B4-BE49-F238E27FC236}">
                <a16:creationId xmlns:a16="http://schemas.microsoft.com/office/drawing/2014/main" id="{F53BE70D-4B37-4B0E-A084-D08E3FEA4258}"/>
              </a:ext>
            </a:extLst>
          </p:cNvPr>
          <p:cNvGrpSpPr/>
          <p:nvPr/>
        </p:nvGrpSpPr>
        <p:grpSpPr>
          <a:xfrm>
            <a:off x="4010899" y="1690842"/>
            <a:ext cx="455402" cy="505462"/>
            <a:chOff x="3817219" y="2106689"/>
            <a:chExt cx="455402" cy="505462"/>
          </a:xfrm>
        </p:grpSpPr>
        <p:sp>
          <p:nvSpPr>
            <p:cNvPr id="313" name="TextBox 312">
              <a:extLst>
                <a:ext uri="{FF2B5EF4-FFF2-40B4-BE49-F238E27FC236}">
                  <a16:creationId xmlns:a16="http://schemas.microsoft.com/office/drawing/2014/main" id="{B6E46022-B939-40F3-9656-A8A2C1ECE8AB}"/>
                </a:ext>
              </a:extLst>
            </p:cNvPr>
            <p:cNvSpPr txBox="1"/>
            <p:nvPr/>
          </p:nvSpPr>
          <p:spPr>
            <a:xfrm>
              <a:off x="3817219" y="2312069"/>
              <a:ext cx="45540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grpSp>
          <p:nvGrpSpPr>
            <p:cNvPr id="10" name="Group 9">
              <a:extLst>
                <a:ext uri="{FF2B5EF4-FFF2-40B4-BE49-F238E27FC236}">
                  <a16:creationId xmlns:a16="http://schemas.microsoft.com/office/drawing/2014/main" id="{FF64CAC2-65FB-45DB-BB21-CEE86E105617}"/>
                </a:ext>
              </a:extLst>
            </p:cNvPr>
            <p:cNvGrpSpPr/>
            <p:nvPr/>
          </p:nvGrpSpPr>
          <p:grpSpPr>
            <a:xfrm>
              <a:off x="3867881" y="2106689"/>
              <a:ext cx="221518" cy="268122"/>
              <a:chOff x="5351262" y="2124998"/>
              <a:chExt cx="295357" cy="357496"/>
            </a:xfrm>
          </p:grpSpPr>
          <p:sp>
            <p:nvSpPr>
              <p:cNvPr id="310" name="Teardrop 309">
                <a:extLst>
                  <a:ext uri="{FF2B5EF4-FFF2-40B4-BE49-F238E27FC236}">
                    <a16:creationId xmlns:a16="http://schemas.microsoft.com/office/drawing/2014/main" id="{C6BD3386-88E8-4CED-A342-F38C6B94F9F8}"/>
                  </a:ext>
                </a:extLst>
              </p:cNvPr>
              <p:cNvSpPr/>
              <p:nvPr/>
            </p:nvSpPr>
            <p:spPr>
              <a:xfrm rot="8096855">
                <a:off x="5350695" y="2125565"/>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11" name="Straight Connector 310">
                <a:extLst>
                  <a:ext uri="{FF2B5EF4-FFF2-40B4-BE49-F238E27FC236}">
                    <a16:creationId xmlns:a16="http://schemas.microsoft.com/office/drawing/2014/main" id="{ABF399C7-4EBE-44D8-8E13-291360B7C7DD}"/>
                  </a:ext>
                </a:extLst>
              </p:cNvPr>
              <p:cNvCxnSpPr>
                <a:cxnSpLocks/>
                <a:stCxn id="310" idx="3"/>
                <a:endCxn id="310" idx="7"/>
              </p:cNvCxnSpPr>
              <p:nvPr/>
            </p:nvCxnSpPr>
            <p:spPr>
              <a:xfrm flipH="1">
                <a:off x="5498735" y="2125281"/>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15" name="Oval 314">
                <a:extLst>
                  <a:ext uri="{FF2B5EF4-FFF2-40B4-BE49-F238E27FC236}">
                    <a16:creationId xmlns:a16="http://schemas.microsoft.com/office/drawing/2014/main" id="{7A7F4B44-94AC-4EEE-B7E2-97EDF25D6228}"/>
                  </a:ext>
                </a:extLst>
              </p:cNvPr>
              <p:cNvSpPr/>
              <p:nvPr/>
            </p:nvSpPr>
            <p:spPr>
              <a:xfrm>
                <a:off x="5549234" y="2249143"/>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16" name="Group 15">
            <a:extLst>
              <a:ext uri="{FF2B5EF4-FFF2-40B4-BE49-F238E27FC236}">
                <a16:creationId xmlns:a16="http://schemas.microsoft.com/office/drawing/2014/main" id="{48D98F70-F35D-45C8-94EC-E645FEFC3CF9}"/>
              </a:ext>
            </a:extLst>
          </p:cNvPr>
          <p:cNvGrpSpPr/>
          <p:nvPr/>
        </p:nvGrpSpPr>
        <p:grpSpPr>
          <a:xfrm>
            <a:off x="4266690" y="1680930"/>
            <a:ext cx="746405" cy="928791"/>
            <a:chOff x="4073010" y="2096777"/>
            <a:chExt cx="746405" cy="928791"/>
          </a:xfrm>
        </p:grpSpPr>
        <p:cxnSp>
          <p:nvCxnSpPr>
            <p:cNvPr id="297" name="Straight Arrow Connector 296">
              <a:extLst>
                <a:ext uri="{FF2B5EF4-FFF2-40B4-BE49-F238E27FC236}">
                  <a16:creationId xmlns:a16="http://schemas.microsoft.com/office/drawing/2014/main" id="{FC9A4CF4-9E2C-4F7D-8D5F-E01CFEAABB54}"/>
                </a:ext>
              </a:extLst>
            </p:cNvPr>
            <p:cNvCxnSpPr>
              <a:cxnSpLocks/>
            </p:cNvCxnSpPr>
            <p:nvPr/>
          </p:nvCxnSpPr>
          <p:spPr>
            <a:xfrm flipH="1">
              <a:off x="4609886" y="2096777"/>
              <a:ext cx="765" cy="33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5D7B5AB8-94F1-42C3-BEB0-5ADC62855BB9}"/>
                </a:ext>
              </a:extLst>
            </p:cNvPr>
            <p:cNvSpPr txBox="1"/>
            <p:nvPr/>
          </p:nvSpPr>
          <p:spPr>
            <a:xfrm>
              <a:off x="4073010" y="245562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327" name="TextBox 326">
              <a:extLst>
                <a:ext uri="{FF2B5EF4-FFF2-40B4-BE49-F238E27FC236}">
                  <a16:creationId xmlns:a16="http://schemas.microsoft.com/office/drawing/2014/main" id="{A1997F43-AAD0-4962-8A70-17D7733ED519}"/>
                </a:ext>
              </a:extLst>
            </p:cNvPr>
            <p:cNvSpPr txBox="1"/>
            <p:nvPr/>
          </p:nvSpPr>
          <p:spPr>
            <a:xfrm>
              <a:off x="4315928" y="245562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28" name="TextBox 327">
              <a:extLst>
                <a:ext uri="{FF2B5EF4-FFF2-40B4-BE49-F238E27FC236}">
                  <a16:creationId xmlns:a16="http://schemas.microsoft.com/office/drawing/2014/main" id="{07ABA2A5-6664-4355-8355-F60352A9038B}"/>
                </a:ext>
              </a:extLst>
            </p:cNvPr>
            <p:cNvSpPr txBox="1"/>
            <p:nvPr/>
          </p:nvSpPr>
          <p:spPr>
            <a:xfrm>
              <a:off x="4624015" y="245319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29" name="TextBox 328">
              <a:extLst>
                <a:ext uri="{FF2B5EF4-FFF2-40B4-BE49-F238E27FC236}">
                  <a16:creationId xmlns:a16="http://schemas.microsoft.com/office/drawing/2014/main" id="{26979EEE-40A6-440F-B6CF-030F20CBDAB0}"/>
                </a:ext>
              </a:extLst>
            </p:cNvPr>
            <p:cNvSpPr txBox="1"/>
            <p:nvPr/>
          </p:nvSpPr>
          <p:spPr>
            <a:xfrm>
              <a:off x="4397814" y="2725486"/>
              <a:ext cx="37816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grpSp>
          <p:nvGrpSpPr>
            <p:cNvPr id="331" name="Group 330">
              <a:extLst>
                <a:ext uri="{FF2B5EF4-FFF2-40B4-BE49-F238E27FC236}">
                  <a16:creationId xmlns:a16="http://schemas.microsoft.com/office/drawing/2014/main" id="{F38F0093-02DD-4C1F-A82A-0A044E132F0A}"/>
                </a:ext>
              </a:extLst>
            </p:cNvPr>
            <p:cNvGrpSpPr/>
            <p:nvPr/>
          </p:nvGrpSpPr>
          <p:grpSpPr>
            <a:xfrm>
              <a:off x="4456827" y="2495989"/>
              <a:ext cx="221518" cy="268122"/>
              <a:chOff x="5351262" y="2124998"/>
              <a:chExt cx="295357" cy="357496"/>
            </a:xfrm>
          </p:grpSpPr>
          <p:sp>
            <p:nvSpPr>
              <p:cNvPr id="332" name="Teardrop 331">
                <a:extLst>
                  <a:ext uri="{FF2B5EF4-FFF2-40B4-BE49-F238E27FC236}">
                    <a16:creationId xmlns:a16="http://schemas.microsoft.com/office/drawing/2014/main" id="{57E253F0-AC92-41C8-865A-C4AC9C40928C}"/>
                  </a:ext>
                </a:extLst>
              </p:cNvPr>
              <p:cNvSpPr/>
              <p:nvPr/>
            </p:nvSpPr>
            <p:spPr>
              <a:xfrm rot="8096855">
                <a:off x="5350695" y="2125565"/>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33" name="Straight Connector 332">
                <a:extLst>
                  <a:ext uri="{FF2B5EF4-FFF2-40B4-BE49-F238E27FC236}">
                    <a16:creationId xmlns:a16="http://schemas.microsoft.com/office/drawing/2014/main" id="{8DDBCCF8-D1A0-42A6-90FB-931B5F2F389E}"/>
                  </a:ext>
                </a:extLst>
              </p:cNvPr>
              <p:cNvCxnSpPr>
                <a:cxnSpLocks/>
                <a:stCxn id="332" idx="3"/>
                <a:endCxn id="332" idx="7"/>
              </p:cNvCxnSpPr>
              <p:nvPr/>
            </p:nvCxnSpPr>
            <p:spPr>
              <a:xfrm flipH="1">
                <a:off x="5498731" y="2125281"/>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34" name="Oval 333">
                <a:extLst>
                  <a:ext uri="{FF2B5EF4-FFF2-40B4-BE49-F238E27FC236}">
                    <a16:creationId xmlns:a16="http://schemas.microsoft.com/office/drawing/2014/main" id="{839C93F0-361A-4242-BAB2-4FA025011D5E}"/>
                  </a:ext>
                </a:extLst>
              </p:cNvPr>
              <p:cNvSpPr/>
              <p:nvPr/>
            </p:nvSpPr>
            <p:spPr>
              <a:xfrm>
                <a:off x="5556706" y="2240160"/>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17" name="Group 16">
            <a:extLst>
              <a:ext uri="{FF2B5EF4-FFF2-40B4-BE49-F238E27FC236}">
                <a16:creationId xmlns:a16="http://schemas.microsoft.com/office/drawing/2014/main" id="{508DEE23-3334-477E-AAF1-16B258E461F7}"/>
              </a:ext>
            </a:extLst>
          </p:cNvPr>
          <p:cNvGrpSpPr/>
          <p:nvPr/>
        </p:nvGrpSpPr>
        <p:grpSpPr>
          <a:xfrm>
            <a:off x="4985629" y="1675945"/>
            <a:ext cx="411813" cy="514164"/>
            <a:chOff x="4791949" y="2091792"/>
            <a:chExt cx="411813" cy="514164"/>
          </a:xfrm>
        </p:grpSpPr>
        <p:sp>
          <p:nvSpPr>
            <p:cNvPr id="344" name="TextBox 343">
              <a:extLst>
                <a:ext uri="{FF2B5EF4-FFF2-40B4-BE49-F238E27FC236}">
                  <a16:creationId xmlns:a16="http://schemas.microsoft.com/office/drawing/2014/main" id="{D4A1A5A7-FC05-400A-AE6D-B4059876EA9E}"/>
                </a:ext>
              </a:extLst>
            </p:cNvPr>
            <p:cNvSpPr txBox="1"/>
            <p:nvPr/>
          </p:nvSpPr>
          <p:spPr>
            <a:xfrm>
              <a:off x="4791949" y="2305874"/>
              <a:ext cx="41181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sp>
          <p:nvSpPr>
            <p:cNvPr id="346" name="Teardrop 345">
              <a:extLst>
                <a:ext uri="{FF2B5EF4-FFF2-40B4-BE49-F238E27FC236}">
                  <a16:creationId xmlns:a16="http://schemas.microsoft.com/office/drawing/2014/main" id="{7431402A-994E-4D3A-86A5-64FBDCFF48C6}"/>
                </a:ext>
              </a:extLst>
            </p:cNvPr>
            <p:cNvSpPr/>
            <p:nvPr/>
          </p:nvSpPr>
          <p:spPr>
            <a:xfrm rot="8096855">
              <a:off x="4837702" y="2092218"/>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47" name="Straight Connector 346">
              <a:extLst>
                <a:ext uri="{FF2B5EF4-FFF2-40B4-BE49-F238E27FC236}">
                  <a16:creationId xmlns:a16="http://schemas.microsoft.com/office/drawing/2014/main" id="{2C0F2263-DF47-4F2E-BE26-3C820F9FFABE}"/>
                </a:ext>
              </a:extLst>
            </p:cNvPr>
            <p:cNvCxnSpPr>
              <a:cxnSpLocks/>
              <a:stCxn id="346" idx="3"/>
              <a:endCxn id="346" idx="7"/>
            </p:cNvCxnSpPr>
            <p:nvPr/>
          </p:nvCxnSpPr>
          <p:spPr>
            <a:xfrm flipH="1">
              <a:off x="4948729" y="2092005"/>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20" name="Group 19">
            <a:extLst>
              <a:ext uri="{FF2B5EF4-FFF2-40B4-BE49-F238E27FC236}">
                <a16:creationId xmlns:a16="http://schemas.microsoft.com/office/drawing/2014/main" id="{8AEA59AF-8151-4633-B6EA-FD5411ED2622}"/>
              </a:ext>
            </a:extLst>
          </p:cNvPr>
          <p:cNvGrpSpPr/>
          <p:nvPr/>
        </p:nvGrpSpPr>
        <p:grpSpPr>
          <a:xfrm>
            <a:off x="5604978" y="1694116"/>
            <a:ext cx="381153" cy="514164"/>
            <a:chOff x="5411298" y="2109963"/>
            <a:chExt cx="381153" cy="514164"/>
          </a:xfrm>
        </p:grpSpPr>
        <p:sp>
          <p:nvSpPr>
            <p:cNvPr id="361" name="TextBox 360">
              <a:extLst>
                <a:ext uri="{FF2B5EF4-FFF2-40B4-BE49-F238E27FC236}">
                  <a16:creationId xmlns:a16="http://schemas.microsoft.com/office/drawing/2014/main" id="{1AAD29AB-C508-41C9-93DB-BB602A83A143}"/>
                </a:ext>
              </a:extLst>
            </p:cNvPr>
            <p:cNvSpPr txBox="1"/>
            <p:nvPr/>
          </p:nvSpPr>
          <p:spPr>
            <a:xfrm>
              <a:off x="5411298" y="2324045"/>
              <a:ext cx="38115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362" name="Teardrop 361">
              <a:extLst>
                <a:ext uri="{FF2B5EF4-FFF2-40B4-BE49-F238E27FC236}">
                  <a16:creationId xmlns:a16="http://schemas.microsoft.com/office/drawing/2014/main" id="{85064E81-4D6A-4791-AB7B-3299C62990CD}"/>
                </a:ext>
              </a:extLst>
            </p:cNvPr>
            <p:cNvSpPr/>
            <p:nvPr/>
          </p:nvSpPr>
          <p:spPr>
            <a:xfrm rot="8096855">
              <a:off x="5457051" y="2110389"/>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63" name="Straight Connector 362">
              <a:extLst>
                <a:ext uri="{FF2B5EF4-FFF2-40B4-BE49-F238E27FC236}">
                  <a16:creationId xmlns:a16="http://schemas.microsoft.com/office/drawing/2014/main" id="{D8592DC0-9EDE-4FF2-A800-EC45C275FECD}"/>
                </a:ext>
              </a:extLst>
            </p:cNvPr>
            <p:cNvCxnSpPr>
              <a:cxnSpLocks/>
              <a:stCxn id="362" idx="3"/>
              <a:endCxn id="362" idx="7"/>
            </p:cNvCxnSpPr>
            <p:nvPr/>
          </p:nvCxnSpPr>
          <p:spPr>
            <a:xfrm flipH="1">
              <a:off x="5568078" y="2110176"/>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515FF7DD-115D-4DD5-9953-8F5F71C9CA52}"/>
              </a:ext>
            </a:extLst>
          </p:cNvPr>
          <p:cNvGrpSpPr/>
          <p:nvPr/>
        </p:nvGrpSpPr>
        <p:grpSpPr>
          <a:xfrm>
            <a:off x="1110973" y="1480399"/>
            <a:ext cx="6197473" cy="187022"/>
            <a:chOff x="917293" y="1896246"/>
            <a:chExt cx="6197473" cy="187022"/>
          </a:xfrm>
        </p:grpSpPr>
        <p:grpSp>
          <p:nvGrpSpPr>
            <p:cNvPr id="140" name="Group 139">
              <a:extLst>
                <a:ext uri="{FF2B5EF4-FFF2-40B4-BE49-F238E27FC236}">
                  <a16:creationId xmlns:a16="http://schemas.microsoft.com/office/drawing/2014/main" id="{32AAA36E-DFB6-432A-B947-1229133B3E2F}"/>
                </a:ext>
              </a:extLst>
            </p:cNvPr>
            <p:cNvGrpSpPr/>
            <p:nvPr/>
          </p:nvGrpSpPr>
          <p:grpSpPr>
            <a:xfrm>
              <a:off x="1136449" y="1921108"/>
              <a:ext cx="310806" cy="162160"/>
              <a:chOff x="1008993" y="1765738"/>
              <a:chExt cx="414408" cy="216213"/>
            </a:xfrm>
          </p:grpSpPr>
          <p:cxnSp>
            <p:nvCxnSpPr>
              <p:cNvPr id="5" name="Straight Connector 4">
                <a:extLst>
                  <a:ext uri="{FF2B5EF4-FFF2-40B4-BE49-F238E27FC236}">
                    <a16:creationId xmlns:a16="http://schemas.microsoft.com/office/drawing/2014/main" id="{288B6B7B-E27C-4CC1-A9A1-431F2FEF6D0D}"/>
                  </a:ext>
                </a:extLst>
              </p:cNvPr>
              <p:cNvCxnSpPr>
                <a:cxnSpLocks/>
              </p:cNvCxnSpPr>
              <p:nvPr/>
            </p:nvCxnSpPr>
            <p:spPr>
              <a:xfrm>
                <a:off x="1008993" y="176573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008993" y="187834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066F9E95-22D2-4524-915F-F7C58FD118AB}"/>
                </a:ext>
              </a:extLst>
            </p:cNvPr>
            <p:cNvGrpSpPr/>
            <p:nvPr/>
          </p:nvGrpSpPr>
          <p:grpSpPr>
            <a:xfrm>
              <a:off x="1447255" y="1917729"/>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764218" y="1917729"/>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247560-21FC-49C0-9175-12682B62FD8A}"/>
                </a:ext>
              </a:extLst>
            </p:cNvPr>
            <p:cNvGrpSpPr/>
            <p:nvPr/>
          </p:nvGrpSpPr>
          <p:grpSpPr>
            <a:xfrm>
              <a:off x="2085486" y="1917729"/>
              <a:ext cx="310806" cy="162160"/>
              <a:chOff x="2254097" y="1760497"/>
              <a:chExt cx="414408" cy="216213"/>
            </a:xfrm>
          </p:grpSpPr>
          <p:cxnSp>
            <p:nvCxnSpPr>
              <p:cNvPr id="143" name="Straight Connector 142">
                <a:extLst>
                  <a:ext uri="{FF2B5EF4-FFF2-40B4-BE49-F238E27FC236}">
                    <a16:creationId xmlns:a16="http://schemas.microsoft.com/office/drawing/2014/main" id="{C7C0CF1F-FF48-4141-AF18-7617F2426CB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9F6250C-920A-407E-9725-D21EEE4763B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39273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39273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00023837-D4F7-4B61-BA0A-E71801BC4942}"/>
                </a:ext>
              </a:extLst>
            </p:cNvPr>
            <p:cNvGrpSpPr/>
            <p:nvPr/>
          </p:nvGrpSpPr>
          <p:grpSpPr>
            <a:xfrm>
              <a:off x="2387992" y="1915393"/>
              <a:ext cx="310806" cy="162160"/>
              <a:chOff x="2254097" y="1760497"/>
              <a:chExt cx="414408" cy="216213"/>
            </a:xfrm>
          </p:grpSpPr>
          <p:cxnSp>
            <p:nvCxnSpPr>
              <p:cNvPr id="154" name="Straight Connector 153">
                <a:extLst>
                  <a:ext uri="{FF2B5EF4-FFF2-40B4-BE49-F238E27FC236}">
                    <a16:creationId xmlns:a16="http://schemas.microsoft.com/office/drawing/2014/main" id="{78606EB6-FC89-44E6-B2AF-681BEFE5550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2E3CF47-973B-47E0-973F-29D2EAA8F570}"/>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283B814-43CC-43E3-83FB-88F405D402A3}"/>
                </a:ext>
              </a:extLst>
            </p:cNvPr>
            <p:cNvGrpSpPr/>
            <p:nvPr/>
          </p:nvGrpSpPr>
          <p:grpSpPr>
            <a:xfrm>
              <a:off x="2715590" y="1912567"/>
              <a:ext cx="310806" cy="162160"/>
              <a:chOff x="2254097" y="1760497"/>
              <a:chExt cx="414408" cy="216213"/>
            </a:xfrm>
          </p:grpSpPr>
          <p:cxnSp>
            <p:nvCxnSpPr>
              <p:cNvPr id="159" name="Straight Connector 158">
                <a:extLst>
                  <a:ext uri="{FF2B5EF4-FFF2-40B4-BE49-F238E27FC236}">
                    <a16:creationId xmlns:a16="http://schemas.microsoft.com/office/drawing/2014/main" id="{0EEF1F22-4A4F-4D17-832B-3E263794DA9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4E3742B-1185-4801-8CD4-3B35F39083E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2592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2592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BB3CDF6-A5B2-401A-BAA6-DAD9A27F2B35}"/>
                </a:ext>
              </a:extLst>
            </p:cNvPr>
            <p:cNvGrpSpPr/>
            <p:nvPr/>
          </p:nvGrpSpPr>
          <p:grpSpPr>
            <a:xfrm>
              <a:off x="3021183" y="1915393"/>
              <a:ext cx="310806" cy="162160"/>
              <a:chOff x="2254097" y="1760497"/>
              <a:chExt cx="414408" cy="216213"/>
            </a:xfrm>
          </p:grpSpPr>
          <p:cxnSp>
            <p:nvCxnSpPr>
              <p:cNvPr id="164" name="Straight Connector 163">
                <a:extLst>
                  <a:ext uri="{FF2B5EF4-FFF2-40B4-BE49-F238E27FC236}">
                    <a16:creationId xmlns:a16="http://schemas.microsoft.com/office/drawing/2014/main" id="{E80C77C0-BDC9-41BD-B755-99B4F7170B9E}"/>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2FA3D26-8FBA-4C62-937B-1D54783EE06B}"/>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11FBEAFC-B4EC-4A22-8FCC-099952338F9B}"/>
                </a:ext>
              </a:extLst>
            </p:cNvPr>
            <p:cNvGrpSpPr/>
            <p:nvPr/>
          </p:nvGrpSpPr>
          <p:grpSpPr>
            <a:xfrm>
              <a:off x="3331989" y="1906299"/>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55530" y="1903890"/>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3973711" y="1903889"/>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296096" y="1901062"/>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296096" y="1985520"/>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291350" y="1903889"/>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10651" y="1901062"/>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26936" y="1901062"/>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40432" y="1900139"/>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17293" y="1941666"/>
              <a:ext cx="91429" cy="124571"/>
            </a:xfrm>
            <a:prstGeom prst="rect">
              <a:avLst/>
            </a:prstGeom>
          </p:spPr>
        </p:pic>
        <p:grpSp>
          <p:nvGrpSpPr>
            <p:cNvPr id="232" name="Group 231">
              <a:extLst>
                <a:ext uri="{FF2B5EF4-FFF2-40B4-BE49-F238E27FC236}">
                  <a16:creationId xmlns:a16="http://schemas.microsoft.com/office/drawing/2014/main" id="{DE3F52D1-A838-4C52-A746-5044F3080103}"/>
                </a:ext>
              </a:extLst>
            </p:cNvPr>
            <p:cNvGrpSpPr/>
            <p:nvPr/>
          </p:nvGrpSpPr>
          <p:grpSpPr>
            <a:xfrm>
              <a:off x="5554986" y="1900138"/>
              <a:ext cx="310806" cy="162160"/>
              <a:chOff x="2254097" y="1760497"/>
              <a:chExt cx="414408" cy="216213"/>
            </a:xfrm>
          </p:grpSpPr>
          <p:cxnSp>
            <p:nvCxnSpPr>
              <p:cNvPr id="250" name="Straight Connector 249">
                <a:extLst>
                  <a:ext uri="{FF2B5EF4-FFF2-40B4-BE49-F238E27FC236}">
                    <a16:creationId xmlns:a16="http://schemas.microsoft.com/office/drawing/2014/main" id="{B858F41C-E1D7-448E-978C-6637788ADF34}"/>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28B184B-6C30-4453-BBD1-7011E12A3ED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D885B4D6-5D51-44FB-88ED-4355AEA2FF24}"/>
                </a:ext>
              </a:extLst>
            </p:cNvPr>
            <p:cNvGrpSpPr/>
            <p:nvPr/>
          </p:nvGrpSpPr>
          <p:grpSpPr>
            <a:xfrm>
              <a:off x="5857335" y="1897278"/>
              <a:ext cx="310806" cy="162160"/>
              <a:chOff x="2254097" y="1760497"/>
              <a:chExt cx="414408" cy="216213"/>
            </a:xfrm>
          </p:grpSpPr>
          <p:cxnSp>
            <p:nvCxnSpPr>
              <p:cNvPr id="268" name="Straight Connector 267">
                <a:extLst>
                  <a:ext uri="{FF2B5EF4-FFF2-40B4-BE49-F238E27FC236}">
                    <a16:creationId xmlns:a16="http://schemas.microsoft.com/office/drawing/2014/main" id="{C7DA3CAF-57EB-4347-9696-75757A6D084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EC015C8-BAF0-46B3-B2C1-F500CDEE036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0" name="Group 349">
              <a:extLst>
                <a:ext uri="{FF2B5EF4-FFF2-40B4-BE49-F238E27FC236}">
                  <a16:creationId xmlns:a16="http://schemas.microsoft.com/office/drawing/2014/main" id="{667D8FD3-97B4-416D-BD48-47DE99625877}"/>
                </a:ext>
              </a:extLst>
            </p:cNvPr>
            <p:cNvGrpSpPr/>
            <p:nvPr/>
          </p:nvGrpSpPr>
          <p:grpSpPr>
            <a:xfrm>
              <a:off x="6168141" y="1896247"/>
              <a:ext cx="310806" cy="162160"/>
              <a:chOff x="2254097" y="1760497"/>
              <a:chExt cx="414408" cy="216213"/>
            </a:xfrm>
          </p:grpSpPr>
          <p:cxnSp>
            <p:nvCxnSpPr>
              <p:cNvPr id="351" name="Straight Connector 350">
                <a:extLst>
                  <a:ext uri="{FF2B5EF4-FFF2-40B4-BE49-F238E27FC236}">
                    <a16:creationId xmlns:a16="http://schemas.microsoft.com/office/drawing/2014/main" id="{D2F7C7D2-B46D-456F-880E-F788DD5D205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89421C2-B3E4-4191-9C9C-CCFAEC05E72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BB55EB27-3F36-4B39-A851-EEAAD5F0E11F}"/>
                </a:ext>
              </a:extLst>
            </p:cNvPr>
            <p:cNvGrpSpPr/>
            <p:nvPr/>
          </p:nvGrpSpPr>
          <p:grpSpPr>
            <a:xfrm>
              <a:off x="6482694" y="1896246"/>
              <a:ext cx="310806" cy="162160"/>
              <a:chOff x="2254097" y="1760497"/>
              <a:chExt cx="414408" cy="216213"/>
            </a:xfrm>
          </p:grpSpPr>
          <p:cxnSp>
            <p:nvCxnSpPr>
              <p:cNvPr id="354" name="Straight Connector 353">
                <a:extLst>
                  <a:ext uri="{FF2B5EF4-FFF2-40B4-BE49-F238E27FC236}">
                    <a16:creationId xmlns:a16="http://schemas.microsoft.com/office/drawing/2014/main" id="{585CA3E1-4EF6-434F-BCE1-DA64E4BFA8C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B24C144-23A1-4826-866A-A32C6E37A82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817D37E0-6A2E-4AC1-8824-691FFF845F44}"/>
                </a:ext>
              </a:extLst>
            </p:cNvPr>
            <p:cNvGrpSpPr/>
            <p:nvPr/>
          </p:nvGrpSpPr>
          <p:grpSpPr>
            <a:xfrm>
              <a:off x="6803960" y="1896932"/>
              <a:ext cx="310806" cy="162160"/>
              <a:chOff x="2254097" y="1760497"/>
              <a:chExt cx="414408" cy="216213"/>
            </a:xfrm>
          </p:grpSpPr>
          <p:cxnSp>
            <p:nvCxnSpPr>
              <p:cNvPr id="357" name="Straight Connector 356">
                <a:extLst>
                  <a:ext uri="{FF2B5EF4-FFF2-40B4-BE49-F238E27FC236}">
                    <a16:creationId xmlns:a16="http://schemas.microsoft.com/office/drawing/2014/main" id="{B3523EAB-E776-46E3-98D4-DFBD03BB2A58}"/>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489BAE1-DADB-488B-94FB-8955C8B8960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80" name="Straight Connector 379">
              <a:extLst>
                <a:ext uri="{FF2B5EF4-FFF2-40B4-BE49-F238E27FC236}">
                  <a16:creationId xmlns:a16="http://schemas.microsoft.com/office/drawing/2014/main" id="{E6CBEFB8-D1B8-4F6A-869A-0AEF77732388}"/>
                </a:ext>
              </a:extLst>
            </p:cNvPr>
            <p:cNvCxnSpPr>
              <a:cxnSpLocks/>
            </p:cNvCxnSpPr>
            <p:nvPr/>
          </p:nvCxnSpPr>
          <p:spPr>
            <a:xfrm>
              <a:off x="7114766" y="189624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BED148B-93E7-4AB7-9F64-41EB560F08C6}"/>
              </a:ext>
            </a:extLst>
          </p:cNvPr>
          <p:cNvGrpSpPr/>
          <p:nvPr/>
        </p:nvGrpSpPr>
        <p:grpSpPr>
          <a:xfrm>
            <a:off x="2744432" y="1716819"/>
            <a:ext cx="742064" cy="985039"/>
            <a:chOff x="2550752" y="2132666"/>
            <a:chExt cx="742064" cy="985039"/>
          </a:xfrm>
        </p:grpSpPr>
        <p:sp>
          <p:nvSpPr>
            <p:cNvPr id="274" name="TextBox 273">
              <a:extLst>
                <a:ext uri="{FF2B5EF4-FFF2-40B4-BE49-F238E27FC236}">
                  <a16:creationId xmlns:a16="http://schemas.microsoft.com/office/drawing/2014/main" id="{2DFBCF5A-CCCA-4E3E-BF6C-CA324F100995}"/>
                </a:ext>
              </a:extLst>
            </p:cNvPr>
            <p:cNvSpPr txBox="1"/>
            <p:nvPr/>
          </p:nvSpPr>
          <p:spPr>
            <a:xfrm>
              <a:off x="2550752" y="2586986"/>
              <a:ext cx="451306"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275" name="TextBox 274">
              <a:extLst>
                <a:ext uri="{FF2B5EF4-FFF2-40B4-BE49-F238E27FC236}">
                  <a16:creationId xmlns:a16="http://schemas.microsoft.com/office/drawing/2014/main" id="{DAF30AB7-D0C2-4058-857D-A28DDA228BBC}"/>
                </a:ext>
              </a:extLst>
            </p:cNvPr>
            <p:cNvSpPr txBox="1"/>
            <p:nvPr/>
          </p:nvSpPr>
          <p:spPr>
            <a:xfrm>
              <a:off x="2793204" y="257396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76" name="TextBox 275">
              <a:extLst>
                <a:ext uri="{FF2B5EF4-FFF2-40B4-BE49-F238E27FC236}">
                  <a16:creationId xmlns:a16="http://schemas.microsoft.com/office/drawing/2014/main" id="{94F0DBA0-32C2-47C3-88A9-90BBE4432CC2}"/>
                </a:ext>
              </a:extLst>
            </p:cNvPr>
            <p:cNvSpPr txBox="1"/>
            <p:nvPr/>
          </p:nvSpPr>
          <p:spPr>
            <a:xfrm>
              <a:off x="3097416" y="256709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82" name="TextBox 281">
              <a:extLst>
                <a:ext uri="{FF2B5EF4-FFF2-40B4-BE49-F238E27FC236}">
                  <a16:creationId xmlns:a16="http://schemas.microsoft.com/office/drawing/2014/main" id="{06B315A6-C125-4F33-8562-F6BD12A8CCA2}"/>
                </a:ext>
              </a:extLst>
            </p:cNvPr>
            <p:cNvSpPr txBox="1"/>
            <p:nvPr/>
          </p:nvSpPr>
          <p:spPr>
            <a:xfrm>
              <a:off x="2874462" y="2817623"/>
              <a:ext cx="38976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298" name="Straight Arrow Connector 297">
              <a:extLst>
                <a:ext uri="{FF2B5EF4-FFF2-40B4-BE49-F238E27FC236}">
                  <a16:creationId xmlns:a16="http://schemas.microsoft.com/office/drawing/2014/main" id="{C84DF625-D45A-4A74-8A07-0B0BAD4FD642}"/>
                </a:ext>
              </a:extLst>
            </p:cNvPr>
            <p:cNvCxnSpPr>
              <a:cxnSpLocks/>
            </p:cNvCxnSpPr>
            <p:nvPr/>
          </p:nvCxnSpPr>
          <p:spPr>
            <a:xfrm flipH="1">
              <a:off x="3017392" y="2132666"/>
              <a:ext cx="9004" cy="412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DA7FB0B-8D3E-4773-AF9E-00F278C1B190}"/>
                </a:ext>
              </a:extLst>
            </p:cNvPr>
            <p:cNvGrpSpPr/>
            <p:nvPr/>
          </p:nvGrpSpPr>
          <p:grpSpPr>
            <a:xfrm>
              <a:off x="2955648" y="2599293"/>
              <a:ext cx="221518" cy="268124"/>
              <a:chOff x="2590800" y="3450982"/>
              <a:chExt cx="221518" cy="268124"/>
            </a:xfrm>
          </p:grpSpPr>
          <p:grpSp>
            <p:nvGrpSpPr>
              <p:cNvPr id="273" name="Group 272">
                <a:extLst>
                  <a:ext uri="{FF2B5EF4-FFF2-40B4-BE49-F238E27FC236}">
                    <a16:creationId xmlns:a16="http://schemas.microsoft.com/office/drawing/2014/main" id="{A6ED55B3-6D2D-4A8D-BD46-BE402DA841D1}"/>
                  </a:ext>
                </a:extLst>
              </p:cNvPr>
              <p:cNvGrpSpPr/>
              <p:nvPr/>
            </p:nvGrpSpPr>
            <p:grpSpPr>
              <a:xfrm>
                <a:off x="2590800" y="3450982"/>
                <a:ext cx="221518" cy="222370"/>
                <a:chOff x="4043170" y="5330508"/>
                <a:chExt cx="295357" cy="296492"/>
              </a:xfrm>
            </p:grpSpPr>
            <p:sp>
              <p:nvSpPr>
                <p:cNvPr id="277" name="Teardrop 276">
                  <a:extLst>
                    <a:ext uri="{FF2B5EF4-FFF2-40B4-BE49-F238E27FC236}">
                      <a16:creationId xmlns:a16="http://schemas.microsoft.com/office/drawing/2014/main" id="{506AF7DB-52F3-4CDA-A0BB-E5FA64908E86}"/>
                    </a:ext>
                  </a:extLst>
                </p:cNvPr>
                <p:cNvSpPr/>
                <p:nvPr/>
              </p:nvSpPr>
              <p:spPr>
                <a:xfrm rot="8096855">
                  <a:off x="4042603"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9" name="Oval 278">
                  <a:extLst>
                    <a:ext uri="{FF2B5EF4-FFF2-40B4-BE49-F238E27FC236}">
                      <a16:creationId xmlns:a16="http://schemas.microsoft.com/office/drawing/2014/main" id="{D1D7DB93-24ED-47CB-9CEE-8159977F3A00}"/>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0" name="Oval 279">
                  <a:extLst>
                    <a:ext uri="{FF2B5EF4-FFF2-40B4-BE49-F238E27FC236}">
                      <a16:creationId xmlns:a16="http://schemas.microsoft.com/office/drawing/2014/main" id="{A2DDD4C4-0249-4169-A71F-81A66FDF2557}"/>
                    </a:ext>
                  </a:extLst>
                </p:cNvPr>
                <p:cNvSpPr/>
                <p:nvPr/>
              </p:nvSpPr>
              <p:spPr>
                <a:xfrm>
                  <a:off x="4096293" y="5522588"/>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1" name="Oval 280">
                  <a:extLst>
                    <a:ext uri="{FF2B5EF4-FFF2-40B4-BE49-F238E27FC236}">
                      <a16:creationId xmlns:a16="http://schemas.microsoft.com/office/drawing/2014/main" id="{F4ADC8E5-9C5B-47FA-9FD6-20D20565AE54}"/>
                    </a:ext>
                  </a:extLst>
                </p:cNvPr>
                <p:cNvSpPr/>
                <p:nvPr/>
              </p:nvSpPr>
              <p:spPr>
                <a:xfrm>
                  <a:off x="4224278" y="5476766"/>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198" name="Straight Connector 197">
                <a:extLst>
                  <a:ext uri="{FF2B5EF4-FFF2-40B4-BE49-F238E27FC236}">
                    <a16:creationId xmlns:a16="http://schemas.microsoft.com/office/drawing/2014/main" id="{4AB5B14D-133D-46C5-9E87-FB67B5BD9423}"/>
                  </a:ext>
                </a:extLst>
              </p:cNvPr>
              <p:cNvCxnSpPr>
                <a:cxnSpLocks/>
              </p:cNvCxnSpPr>
              <p:nvPr/>
            </p:nvCxnSpPr>
            <p:spPr>
              <a:xfrm flipV="1">
                <a:off x="2703241" y="3451196"/>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id="{508DF3C6-0024-454C-B449-F04EC09A872B}"/>
              </a:ext>
            </a:extLst>
          </p:cNvPr>
          <p:cNvGrpSpPr/>
          <p:nvPr/>
        </p:nvGrpSpPr>
        <p:grpSpPr>
          <a:xfrm>
            <a:off x="3372750" y="1700913"/>
            <a:ext cx="425747" cy="502305"/>
            <a:chOff x="3179070" y="2116760"/>
            <a:chExt cx="425747" cy="502305"/>
          </a:xfrm>
        </p:grpSpPr>
        <p:sp>
          <p:nvSpPr>
            <p:cNvPr id="306" name="TextBox 305">
              <a:extLst>
                <a:ext uri="{FF2B5EF4-FFF2-40B4-BE49-F238E27FC236}">
                  <a16:creationId xmlns:a16="http://schemas.microsoft.com/office/drawing/2014/main" id="{A142A916-5882-4654-A422-2D9E586F7AA9}"/>
                </a:ext>
              </a:extLst>
            </p:cNvPr>
            <p:cNvSpPr txBox="1"/>
            <p:nvPr/>
          </p:nvSpPr>
          <p:spPr>
            <a:xfrm>
              <a:off x="3179070" y="2318983"/>
              <a:ext cx="42574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grpSp>
          <p:nvGrpSpPr>
            <p:cNvPr id="12" name="Group 11">
              <a:extLst>
                <a:ext uri="{FF2B5EF4-FFF2-40B4-BE49-F238E27FC236}">
                  <a16:creationId xmlns:a16="http://schemas.microsoft.com/office/drawing/2014/main" id="{039B7B69-0EF2-449D-A970-DD857234EBF1}"/>
                </a:ext>
              </a:extLst>
            </p:cNvPr>
            <p:cNvGrpSpPr/>
            <p:nvPr/>
          </p:nvGrpSpPr>
          <p:grpSpPr>
            <a:xfrm>
              <a:off x="3245658" y="2116760"/>
              <a:ext cx="221518" cy="268123"/>
              <a:chOff x="3245658" y="2116760"/>
              <a:chExt cx="221518" cy="268123"/>
            </a:xfrm>
          </p:grpSpPr>
          <p:sp>
            <p:nvSpPr>
              <p:cNvPr id="301" name="Teardrop 300">
                <a:extLst>
                  <a:ext uri="{FF2B5EF4-FFF2-40B4-BE49-F238E27FC236}">
                    <a16:creationId xmlns:a16="http://schemas.microsoft.com/office/drawing/2014/main" id="{7E23CD45-73B6-4307-B6A5-0FAFCD953891}"/>
                  </a:ext>
                </a:extLst>
              </p:cNvPr>
              <p:cNvSpPr/>
              <p:nvPr/>
            </p:nvSpPr>
            <p:spPr>
              <a:xfrm rot="8096855">
                <a:off x="3245232" y="2117186"/>
                <a:ext cx="222369"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02" name="Straight Connector 301">
                <a:extLst>
                  <a:ext uri="{FF2B5EF4-FFF2-40B4-BE49-F238E27FC236}">
                    <a16:creationId xmlns:a16="http://schemas.microsoft.com/office/drawing/2014/main" id="{3E3C4CF4-8461-41EC-815C-E7B58E85FC5A}"/>
                  </a:ext>
                </a:extLst>
              </p:cNvPr>
              <p:cNvCxnSpPr>
                <a:cxnSpLocks/>
                <a:stCxn id="301" idx="3"/>
                <a:endCxn id="301" idx="7"/>
              </p:cNvCxnSpPr>
              <p:nvPr/>
            </p:nvCxnSpPr>
            <p:spPr>
              <a:xfrm flipH="1">
                <a:off x="3356259" y="2116973"/>
                <a:ext cx="269" cy="26791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00" name="Oval 199">
                <a:extLst>
                  <a:ext uri="{FF2B5EF4-FFF2-40B4-BE49-F238E27FC236}">
                    <a16:creationId xmlns:a16="http://schemas.microsoft.com/office/drawing/2014/main" id="{307A1E82-D70E-407F-B3F3-9352602E044E}"/>
                  </a:ext>
                </a:extLst>
              </p:cNvPr>
              <p:cNvSpPr/>
              <p:nvPr/>
            </p:nvSpPr>
            <p:spPr>
              <a:xfrm>
                <a:off x="3391943" y="2225107"/>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21" name="Group 20">
            <a:extLst>
              <a:ext uri="{FF2B5EF4-FFF2-40B4-BE49-F238E27FC236}">
                <a16:creationId xmlns:a16="http://schemas.microsoft.com/office/drawing/2014/main" id="{22AAF8E1-B486-486D-8064-046C2748B9BD}"/>
              </a:ext>
            </a:extLst>
          </p:cNvPr>
          <p:cNvGrpSpPr/>
          <p:nvPr/>
        </p:nvGrpSpPr>
        <p:grpSpPr>
          <a:xfrm>
            <a:off x="5880689" y="1675105"/>
            <a:ext cx="746405" cy="1231246"/>
            <a:chOff x="5687009" y="2090952"/>
            <a:chExt cx="746405" cy="1231246"/>
          </a:xfrm>
        </p:grpSpPr>
        <p:sp>
          <p:nvSpPr>
            <p:cNvPr id="364" name="TextBox 363">
              <a:extLst>
                <a:ext uri="{FF2B5EF4-FFF2-40B4-BE49-F238E27FC236}">
                  <a16:creationId xmlns:a16="http://schemas.microsoft.com/office/drawing/2014/main" id="{6D8CEE75-B092-414B-AF94-9E399012B88E}"/>
                </a:ext>
              </a:extLst>
            </p:cNvPr>
            <p:cNvSpPr txBox="1"/>
            <p:nvPr/>
          </p:nvSpPr>
          <p:spPr>
            <a:xfrm>
              <a:off x="5687009" y="275225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365" name="TextBox 364">
              <a:extLst>
                <a:ext uri="{FF2B5EF4-FFF2-40B4-BE49-F238E27FC236}">
                  <a16:creationId xmlns:a16="http://schemas.microsoft.com/office/drawing/2014/main" id="{7220793C-A291-4F91-881A-3086685F3D0C}"/>
                </a:ext>
              </a:extLst>
            </p:cNvPr>
            <p:cNvSpPr txBox="1"/>
            <p:nvPr/>
          </p:nvSpPr>
          <p:spPr>
            <a:xfrm>
              <a:off x="5929927" y="275225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66" name="TextBox 365">
              <a:extLst>
                <a:ext uri="{FF2B5EF4-FFF2-40B4-BE49-F238E27FC236}">
                  <a16:creationId xmlns:a16="http://schemas.microsoft.com/office/drawing/2014/main" id="{DFEF7FCD-1309-45D3-91F6-66409A77E88D}"/>
                </a:ext>
              </a:extLst>
            </p:cNvPr>
            <p:cNvSpPr txBox="1"/>
            <p:nvPr/>
          </p:nvSpPr>
          <p:spPr>
            <a:xfrm>
              <a:off x="6238014" y="274982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67" name="TextBox 366">
              <a:extLst>
                <a:ext uri="{FF2B5EF4-FFF2-40B4-BE49-F238E27FC236}">
                  <a16:creationId xmlns:a16="http://schemas.microsoft.com/office/drawing/2014/main" id="{6D1E1ACE-EA47-4EE5-9B2A-E651BC3EF3B0}"/>
                </a:ext>
              </a:extLst>
            </p:cNvPr>
            <p:cNvSpPr txBox="1"/>
            <p:nvPr/>
          </p:nvSpPr>
          <p:spPr>
            <a:xfrm>
              <a:off x="6011813" y="3022116"/>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371" name="Straight Arrow Connector 370">
              <a:extLst>
                <a:ext uri="{FF2B5EF4-FFF2-40B4-BE49-F238E27FC236}">
                  <a16:creationId xmlns:a16="http://schemas.microsoft.com/office/drawing/2014/main" id="{ABC7330A-5E22-4A51-B9D7-CB32F74294E7}"/>
                </a:ext>
              </a:extLst>
            </p:cNvPr>
            <p:cNvCxnSpPr>
              <a:cxnSpLocks/>
            </p:cNvCxnSpPr>
            <p:nvPr/>
          </p:nvCxnSpPr>
          <p:spPr>
            <a:xfrm>
              <a:off x="6169576" y="2090952"/>
              <a:ext cx="9014" cy="647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Teardrop 200">
              <a:extLst>
                <a:ext uri="{FF2B5EF4-FFF2-40B4-BE49-F238E27FC236}">
                  <a16:creationId xmlns:a16="http://schemas.microsoft.com/office/drawing/2014/main" id="{BCE9E603-13FE-4E67-B40D-C0C8AACBFEE2}"/>
                </a:ext>
              </a:extLst>
            </p:cNvPr>
            <p:cNvSpPr/>
            <p:nvPr/>
          </p:nvSpPr>
          <p:spPr>
            <a:xfrm rot="8096855">
              <a:off x="6081826" y="2786692"/>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02" name="Straight Connector 201">
              <a:extLst>
                <a:ext uri="{FF2B5EF4-FFF2-40B4-BE49-F238E27FC236}">
                  <a16:creationId xmlns:a16="http://schemas.microsoft.com/office/drawing/2014/main" id="{C02FD87F-0EF3-4D77-A65A-CDADFAFAE08E}"/>
                </a:ext>
              </a:extLst>
            </p:cNvPr>
            <p:cNvCxnSpPr>
              <a:cxnSpLocks/>
              <a:stCxn id="201" idx="3"/>
              <a:endCxn id="201" idx="7"/>
            </p:cNvCxnSpPr>
            <p:nvPr/>
          </p:nvCxnSpPr>
          <p:spPr>
            <a:xfrm flipH="1">
              <a:off x="6192853" y="2786479"/>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C637A404-AAF3-432E-82D4-3A2C00DE8248}"/>
              </a:ext>
            </a:extLst>
          </p:cNvPr>
          <p:cNvGrpSpPr/>
          <p:nvPr/>
        </p:nvGrpSpPr>
        <p:grpSpPr>
          <a:xfrm>
            <a:off x="6497463" y="1680930"/>
            <a:ext cx="746405" cy="888342"/>
            <a:chOff x="6303783" y="2096777"/>
            <a:chExt cx="746405" cy="888342"/>
          </a:xfrm>
        </p:grpSpPr>
        <p:cxnSp>
          <p:nvCxnSpPr>
            <p:cNvPr id="372" name="Straight Arrow Connector 371">
              <a:extLst>
                <a:ext uri="{FF2B5EF4-FFF2-40B4-BE49-F238E27FC236}">
                  <a16:creationId xmlns:a16="http://schemas.microsoft.com/office/drawing/2014/main" id="{347B50BD-2C74-48D6-A90B-024D1EFCC2C9}"/>
                </a:ext>
              </a:extLst>
            </p:cNvPr>
            <p:cNvCxnSpPr>
              <a:cxnSpLocks/>
            </p:cNvCxnSpPr>
            <p:nvPr/>
          </p:nvCxnSpPr>
          <p:spPr>
            <a:xfrm flipH="1">
              <a:off x="6804097" y="2096777"/>
              <a:ext cx="765" cy="33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xtBox 372">
              <a:extLst>
                <a:ext uri="{FF2B5EF4-FFF2-40B4-BE49-F238E27FC236}">
                  <a16:creationId xmlns:a16="http://schemas.microsoft.com/office/drawing/2014/main" id="{AB7DCA55-6A4F-4075-94FA-BF72697942EE}"/>
                </a:ext>
              </a:extLst>
            </p:cNvPr>
            <p:cNvSpPr txBox="1"/>
            <p:nvPr/>
          </p:nvSpPr>
          <p:spPr>
            <a:xfrm>
              <a:off x="6303783" y="2415179"/>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374" name="TextBox 373">
              <a:extLst>
                <a:ext uri="{FF2B5EF4-FFF2-40B4-BE49-F238E27FC236}">
                  <a16:creationId xmlns:a16="http://schemas.microsoft.com/office/drawing/2014/main" id="{06102079-8868-4031-BDBB-FBF6261564F2}"/>
                </a:ext>
              </a:extLst>
            </p:cNvPr>
            <p:cNvSpPr txBox="1"/>
            <p:nvPr/>
          </p:nvSpPr>
          <p:spPr>
            <a:xfrm>
              <a:off x="6546701" y="241517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75" name="TextBox 374">
              <a:extLst>
                <a:ext uri="{FF2B5EF4-FFF2-40B4-BE49-F238E27FC236}">
                  <a16:creationId xmlns:a16="http://schemas.microsoft.com/office/drawing/2014/main" id="{0CF9B8E9-4747-499C-942D-36F6485B698A}"/>
                </a:ext>
              </a:extLst>
            </p:cNvPr>
            <p:cNvSpPr txBox="1"/>
            <p:nvPr/>
          </p:nvSpPr>
          <p:spPr>
            <a:xfrm>
              <a:off x="6854788" y="241274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76" name="TextBox 375">
              <a:extLst>
                <a:ext uri="{FF2B5EF4-FFF2-40B4-BE49-F238E27FC236}">
                  <a16:creationId xmlns:a16="http://schemas.microsoft.com/office/drawing/2014/main" id="{69B8DAD5-62D3-4471-A3E0-EF46771A0A33}"/>
                </a:ext>
              </a:extLst>
            </p:cNvPr>
            <p:cNvSpPr txBox="1"/>
            <p:nvPr/>
          </p:nvSpPr>
          <p:spPr>
            <a:xfrm>
              <a:off x="6628587" y="2685037"/>
              <a:ext cx="407858"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203" name="Teardrop 202">
              <a:extLst>
                <a:ext uri="{FF2B5EF4-FFF2-40B4-BE49-F238E27FC236}">
                  <a16:creationId xmlns:a16="http://schemas.microsoft.com/office/drawing/2014/main" id="{6A0A1852-406A-44B6-BD34-FB837211FA4B}"/>
                </a:ext>
              </a:extLst>
            </p:cNvPr>
            <p:cNvSpPr/>
            <p:nvPr/>
          </p:nvSpPr>
          <p:spPr>
            <a:xfrm rot="8096855">
              <a:off x="6712802" y="2461925"/>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04" name="Straight Connector 203">
              <a:extLst>
                <a:ext uri="{FF2B5EF4-FFF2-40B4-BE49-F238E27FC236}">
                  <a16:creationId xmlns:a16="http://schemas.microsoft.com/office/drawing/2014/main" id="{31222268-DB83-4B29-92B7-1B9C1A977D49}"/>
                </a:ext>
              </a:extLst>
            </p:cNvPr>
            <p:cNvCxnSpPr>
              <a:cxnSpLocks/>
              <a:stCxn id="203" idx="3"/>
              <a:endCxn id="203" idx="7"/>
            </p:cNvCxnSpPr>
            <p:nvPr/>
          </p:nvCxnSpPr>
          <p:spPr>
            <a:xfrm flipH="1">
              <a:off x="6823829" y="2461712"/>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952E5B9-CB7E-449F-8DF5-A3BA9F4611A4}"/>
              </a:ext>
            </a:extLst>
          </p:cNvPr>
          <p:cNvGrpSpPr/>
          <p:nvPr/>
        </p:nvGrpSpPr>
        <p:grpSpPr>
          <a:xfrm>
            <a:off x="4953000" y="1690689"/>
            <a:ext cx="746405" cy="1317403"/>
            <a:chOff x="4759320" y="2106536"/>
            <a:chExt cx="746405" cy="1317403"/>
          </a:xfrm>
        </p:grpSpPr>
        <p:sp>
          <p:nvSpPr>
            <p:cNvPr id="335" name="TextBox 334">
              <a:extLst>
                <a:ext uri="{FF2B5EF4-FFF2-40B4-BE49-F238E27FC236}">
                  <a16:creationId xmlns:a16="http://schemas.microsoft.com/office/drawing/2014/main" id="{B6D81AED-E090-4CD7-A26B-7E2971C6B184}"/>
                </a:ext>
              </a:extLst>
            </p:cNvPr>
            <p:cNvSpPr txBox="1"/>
            <p:nvPr/>
          </p:nvSpPr>
          <p:spPr>
            <a:xfrm>
              <a:off x="4759320" y="285399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336" name="TextBox 335">
              <a:extLst>
                <a:ext uri="{FF2B5EF4-FFF2-40B4-BE49-F238E27FC236}">
                  <a16:creationId xmlns:a16="http://schemas.microsoft.com/office/drawing/2014/main" id="{65095FA1-4C25-4741-B12C-A6D1348CADA8}"/>
                </a:ext>
              </a:extLst>
            </p:cNvPr>
            <p:cNvSpPr txBox="1"/>
            <p:nvPr/>
          </p:nvSpPr>
          <p:spPr>
            <a:xfrm>
              <a:off x="5002238" y="285399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37" name="TextBox 336">
              <a:extLst>
                <a:ext uri="{FF2B5EF4-FFF2-40B4-BE49-F238E27FC236}">
                  <a16:creationId xmlns:a16="http://schemas.microsoft.com/office/drawing/2014/main" id="{CE1419EE-7EDA-4AB3-B6E8-174A6D9EE1B4}"/>
                </a:ext>
              </a:extLst>
            </p:cNvPr>
            <p:cNvSpPr txBox="1"/>
            <p:nvPr/>
          </p:nvSpPr>
          <p:spPr>
            <a:xfrm>
              <a:off x="5310325" y="285156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38" name="TextBox 337">
              <a:extLst>
                <a:ext uri="{FF2B5EF4-FFF2-40B4-BE49-F238E27FC236}">
                  <a16:creationId xmlns:a16="http://schemas.microsoft.com/office/drawing/2014/main" id="{541E0256-AF52-4045-92F4-A34CAFA41CA8}"/>
                </a:ext>
              </a:extLst>
            </p:cNvPr>
            <p:cNvSpPr txBox="1"/>
            <p:nvPr/>
          </p:nvSpPr>
          <p:spPr>
            <a:xfrm>
              <a:off x="5084124" y="3123857"/>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340" name="Teardrop 339">
              <a:extLst>
                <a:ext uri="{FF2B5EF4-FFF2-40B4-BE49-F238E27FC236}">
                  <a16:creationId xmlns:a16="http://schemas.microsoft.com/office/drawing/2014/main" id="{6522B534-A615-4414-8899-C9DDB047AE68}"/>
                </a:ext>
              </a:extLst>
            </p:cNvPr>
            <p:cNvSpPr/>
            <p:nvPr/>
          </p:nvSpPr>
          <p:spPr>
            <a:xfrm rot="8096855">
              <a:off x="5142711" y="2894788"/>
              <a:ext cx="222369"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41" name="Straight Connector 340">
              <a:extLst>
                <a:ext uri="{FF2B5EF4-FFF2-40B4-BE49-F238E27FC236}">
                  <a16:creationId xmlns:a16="http://schemas.microsoft.com/office/drawing/2014/main" id="{08D97197-5C85-4F2D-9232-8F035C5D2F03}"/>
                </a:ext>
              </a:extLst>
            </p:cNvPr>
            <p:cNvCxnSpPr>
              <a:cxnSpLocks/>
              <a:stCxn id="340" idx="3"/>
              <a:endCxn id="340" idx="7"/>
            </p:cNvCxnSpPr>
            <p:nvPr/>
          </p:nvCxnSpPr>
          <p:spPr>
            <a:xfrm flipH="1">
              <a:off x="5253738" y="2894575"/>
              <a:ext cx="269" cy="26791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9" name="Straight Arrow Connector 348">
              <a:extLst>
                <a:ext uri="{FF2B5EF4-FFF2-40B4-BE49-F238E27FC236}">
                  <a16:creationId xmlns:a16="http://schemas.microsoft.com/office/drawing/2014/main" id="{B3AE9E15-8FFF-4F29-A253-BE22F7DF5504}"/>
                </a:ext>
              </a:extLst>
            </p:cNvPr>
            <p:cNvCxnSpPr>
              <a:cxnSpLocks/>
            </p:cNvCxnSpPr>
            <p:nvPr/>
          </p:nvCxnSpPr>
          <p:spPr>
            <a:xfrm>
              <a:off x="5240432" y="2106536"/>
              <a:ext cx="2440" cy="74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59329841-A17C-4095-B9D7-263EA69642A3}"/>
                </a:ext>
              </a:extLst>
            </p:cNvPr>
            <p:cNvSpPr/>
            <p:nvPr/>
          </p:nvSpPr>
          <p:spPr>
            <a:xfrm>
              <a:off x="5288343" y="3000837"/>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221" name="TextBox 220">
            <a:extLst>
              <a:ext uri="{FF2B5EF4-FFF2-40B4-BE49-F238E27FC236}">
                <a16:creationId xmlns:a16="http://schemas.microsoft.com/office/drawing/2014/main" id="{D50B1F73-B2EE-4A16-833A-EB39DA7F04DC}"/>
              </a:ext>
            </a:extLst>
          </p:cNvPr>
          <p:cNvSpPr txBox="1"/>
          <p:nvPr/>
        </p:nvSpPr>
        <p:spPr>
          <a:xfrm>
            <a:off x="1425658" y="3270950"/>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Balloons B</a:t>
            </a:r>
            <a:r>
              <a:rPr kumimoji="0" lang="en-IN" sz="2400" baseline="-25000" dirty="0">
                <a:solidFill>
                  <a:prstClr val="black"/>
                </a:solidFill>
                <a:latin typeface="Calibri" panose="020F0502020204030204"/>
              </a:rPr>
              <a:t>1 </a:t>
            </a:r>
            <a:r>
              <a:rPr kumimoji="0" lang="en-IN" sz="2400" dirty="0">
                <a:solidFill>
                  <a:prstClr val="black"/>
                </a:solidFill>
                <a:latin typeface="Calibri" panose="020F0502020204030204"/>
              </a:rPr>
              <a:t>and 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inflated with same </a:t>
            </a:r>
            <a:r>
              <a:rPr kumimoji="0" lang="en-IN" sz="2400" dirty="0" err="1">
                <a:solidFill>
                  <a:prstClr val="black"/>
                </a:solidFill>
                <a:latin typeface="Calibri" panose="020F0502020204030204"/>
              </a:rPr>
              <a:t>color</a:t>
            </a:r>
            <a:endParaRPr kumimoji="0" lang="en-IN" sz="2400" baseline="-25000" dirty="0">
              <a:solidFill>
                <a:prstClr val="black"/>
              </a:solidFill>
              <a:latin typeface="Calibri" panose="020F0502020204030204"/>
            </a:endParaRPr>
          </a:p>
        </p:txBody>
      </p:sp>
      <p:sp>
        <p:nvSpPr>
          <p:cNvPr id="223" name="TextBox 222">
            <a:extLst>
              <a:ext uri="{FF2B5EF4-FFF2-40B4-BE49-F238E27FC236}">
                <a16:creationId xmlns:a16="http://schemas.microsoft.com/office/drawing/2014/main" id="{9EEAE698-BD61-4F16-8F7A-FA00CBC8EFF1}"/>
              </a:ext>
            </a:extLst>
          </p:cNvPr>
          <p:cNvSpPr txBox="1"/>
          <p:nvPr/>
        </p:nvSpPr>
        <p:spPr>
          <a:xfrm>
            <a:off x="1425657" y="3800762"/>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t>
            </a:r>
            <a:r>
              <a:rPr kumimoji="0" lang="en-IN" sz="2400" baseline="-25000" dirty="0">
                <a:solidFill>
                  <a:prstClr val="black"/>
                </a:solidFill>
                <a:latin typeface="Calibri" panose="020F0502020204030204"/>
              </a:rPr>
              <a:t>1 </a:t>
            </a:r>
            <a:r>
              <a:rPr kumimoji="0" lang="en-IN" sz="2400" dirty="0">
                <a:solidFill>
                  <a:prstClr val="black"/>
                </a:solidFill>
                <a:latin typeface="Calibri" panose="020F0502020204030204"/>
              </a:rPr>
              <a:t>undergoes deflate first, changing </a:t>
            </a:r>
            <a:r>
              <a:rPr kumimoji="0" lang="en-IN" sz="2400" dirty="0" err="1">
                <a:solidFill>
                  <a:prstClr val="black"/>
                </a:solidFill>
                <a:latin typeface="Calibri" panose="020F0502020204030204"/>
              </a:rPr>
              <a:t>color</a:t>
            </a:r>
            <a:r>
              <a:rPr kumimoji="0" lang="en-IN" sz="2400" dirty="0">
                <a:solidFill>
                  <a:prstClr val="black"/>
                </a:solidFill>
                <a:latin typeface="Calibri" panose="020F0502020204030204"/>
              </a:rPr>
              <a:t> to </a:t>
            </a:r>
            <a:r>
              <a:rPr kumimoji="0" lang="en-IN" sz="2400" dirty="0">
                <a:solidFill>
                  <a:srgbClr val="FF0000"/>
                </a:solidFill>
                <a:latin typeface="Calibri" panose="020F0502020204030204"/>
              </a:rPr>
              <a:t>red</a:t>
            </a:r>
            <a:endParaRPr kumimoji="0" lang="en-IN" sz="2400" baseline="-25000" dirty="0">
              <a:solidFill>
                <a:srgbClr val="FF0000"/>
              </a:solidFill>
              <a:latin typeface="Calibri" panose="020F0502020204030204"/>
            </a:endParaRPr>
          </a:p>
        </p:txBody>
      </p:sp>
      <p:sp>
        <p:nvSpPr>
          <p:cNvPr id="224" name="TextBox 223">
            <a:extLst>
              <a:ext uri="{FF2B5EF4-FFF2-40B4-BE49-F238E27FC236}">
                <a16:creationId xmlns:a16="http://schemas.microsoft.com/office/drawing/2014/main" id="{35F3150D-CE31-4F41-91ED-588B61C13871}"/>
              </a:ext>
            </a:extLst>
          </p:cNvPr>
          <p:cNvSpPr txBox="1"/>
          <p:nvPr/>
        </p:nvSpPr>
        <p:spPr>
          <a:xfrm>
            <a:off x="1863306" y="4384211"/>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undergoes same deflate as B</a:t>
            </a:r>
            <a:r>
              <a:rPr kumimoji="0" lang="en-IN" sz="2400" baseline="-25000" dirty="0">
                <a:solidFill>
                  <a:prstClr val="black"/>
                </a:solidFill>
                <a:latin typeface="Calibri" panose="020F0502020204030204"/>
              </a:rPr>
              <a:t>1</a:t>
            </a:r>
            <a:r>
              <a:rPr kumimoji="0" lang="en-IN" sz="2400" dirty="0">
                <a:solidFill>
                  <a:prstClr val="black"/>
                </a:solidFill>
                <a:latin typeface="Calibri" panose="020F0502020204030204"/>
              </a:rPr>
              <a:t> </a:t>
            </a:r>
            <a:endParaRPr kumimoji="0" lang="en-IN" sz="2400" baseline="-25000" dirty="0">
              <a:solidFill>
                <a:srgbClr val="FF0000"/>
              </a:solidFill>
              <a:latin typeface="Calibri" panose="020F0502020204030204"/>
            </a:endParaRPr>
          </a:p>
        </p:txBody>
      </p:sp>
      <p:sp>
        <p:nvSpPr>
          <p:cNvPr id="225" name="TextBox 224">
            <a:extLst>
              <a:ext uri="{FF2B5EF4-FFF2-40B4-BE49-F238E27FC236}">
                <a16:creationId xmlns:a16="http://schemas.microsoft.com/office/drawing/2014/main" id="{14B6C694-4264-4D56-A627-206ADF598F11}"/>
              </a:ext>
            </a:extLst>
          </p:cNvPr>
          <p:cNvSpPr txBox="1"/>
          <p:nvPr/>
        </p:nvSpPr>
        <p:spPr>
          <a:xfrm>
            <a:off x="1110973" y="4961310"/>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Future deflates have same pattern: first B</a:t>
            </a:r>
            <a:r>
              <a:rPr kumimoji="0" lang="en-IN" sz="2400" baseline="-25000" dirty="0">
                <a:solidFill>
                  <a:prstClr val="black"/>
                </a:solidFill>
                <a:latin typeface="Calibri" panose="020F0502020204030204"/>
              </a:rPr>
              <a:t>1 </a:t>
            </a:r>
            <a:r>
              <a:rPr kumimoji="0" lang="en-IN" sz="2400" dirty="0">
                <a:solidFill>
                  <a:prstClr val="black"/>
                </a:solidFill>
                <a:latin typeface="Calibri" panose="020F0502020204030204"/>
              </a:rPr>
              <a:t>then B</a:t>
            </a:r>
            <a:r>
              <a:rPr kumimoji="0" lang="en-IN" sz="2400" baseline="-25000" dirty="0">
                <a:solidFill>
                  <a:prstClr val="black"/>
                </a:solidFill>
                <a:latin typeface="Calibri" panose="020F0502020204030204"/>
              </a:rPr>
              <a:t>2</a:t>
            </a:r>
            <a:r>
              <a:rPr kumimoji="0" lang="en-IN" sz="2400" dirty="0">
                <a:solidFill>
                  <a:prstClr val="black"/>
                </a:solidFill>
                <a:latin typeface="Calibri" panose="020F0502020204030204"/>
              </a:rPr>
              <a:t> </a:t>
            </a:r>
            <a:endParaRPr kumimoji="0" lang="en-IN" sz="2400" baseline="-25000" dirty="0">
              <a:solidFill>
                <a:srgbClr val="FF0000"/>
              </a:solidFill>
              <a:latin typeface="Calibri" panose="020F0502020204030204"/>
            </a:endParaRPr>
          </a:p>
        </p:txBody>
      </p:sp>
      <p:sp>
        <p:nvSpPr>
          <p:cNvPr id="226" name="TextBox 225">
            <a:extLst>
              <a:ext uri="{FF2B5EF4-FFF2-40B4-BE49-F238E27FC236}">
                <a16:creationId xmlns:a16="http://schemas.microsoft.com/office/drawing/2014/main" id="{02639026-7D99-4998-891B-EA13C7460260}"/>
              </a:ext>
            </a:extLst>
          </p:cNvPr>
          <p:cNvSpPr txBox="1"/>
          <p:nvPr/>
        </p:nvSpPr>
        <p:spPr>
          <a:xfrm>
            <a:off x="2164527" y="5492907"/>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Both balloons get burst</a:t>
            </a:r>
            <a:endParaRPr kumimoji="0" lang="en-IN" sz="2400" baseline="-25000" dirty="0">
              <a:solidFill>
                <a:srgbClr val="FF0000"/>
              </a:solidFill>
              <a:latin typeface="Calibri" panose="020F0502020204030204"/>
            </a:endParaRPr>
          </a:p>
        </p:txBody>
      </p:sp>
      <p:sp>
        <p:nvSpPr>
          <p:cNvPr id="227" name="TextBox 226">
            <a:extLst>
              <a:ext uri="{FF2B5EF4-FFF2-40B4-BE49-F238E27FC236}">
                <a16:creationId xmlns:a16="http://schemas.microsoft.com/office/drawing/2014/main" id="{2183B6FD-F9FE-409B-8812-C416D015CCC3}"/>
              </a:ext>
            </a:extLst>
          </p:cNvPr>
          <p:cNvSpPr txBox="1"/>
          <p:nvPr/>
        </p:nvSpPr>
        <p:spPr>
          <a:xfrm>
            <a:off x="2192712" y="6031209"/>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t>
            </a:r>
            <a:r>
              <a:rPr kumimoji="0" lang="en-IN" sz="2400" baseline="-25000" dirty="0">
                <a:solidFill>
                  <a:prstClr val="black"/>
                </a:solidFill>
                <a:latin typeface="Calibri" panose="020F0502020204030204"/>
              </a:rPr>
              <a:t>1 </a:t>
            </a:r>
            <a:r>
              <a:rPr kumimoji="0" lang="en-IN" sz="2400" dirty="0">
                <a:solidFill>
                  <a:prstClr val="black"/>
                </a:solidFill>
                <a:latin typeface="Calibri" panose="020F0502020204030204"/>
              </a:rPr>
              <a:t>and 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are </a:t>
            </a:r>
            <a:r>
              <a:rPr kumimoji="0" lang="en-IN" sz="2400" dirty="0">
                <a:solidFill>
                  <a:srgbClr val="FF0000"/>
                </a:solidFill>
                <a:latin typeface="Calibri" panose="020F0502020204030204"/>
              </a:rPr>
              <a:t>similar</a:t>
            </a:r>
            <a:endParaRPr kumimoji="0" lang="en-IN" sz="2400" baseline="-25000" dirty="0">
              <a:solidFill>
                <a:srgbClr val="FF0000"/>
              </a:solidFill>
              <a:latin typeface="Calibri" panose="020F0502020204030204"/>
            </a:endParaRPr>
          </a:p>
        </p:txBody>
      </p:sp>
    </p:spTree>
    <p:extLst>
      <p:ext uri="{BB962C8B-B14F-4D97-AF65-F5344CB8AC3E}">
        <p14:creationId xmlns:p14="http://schemas.microsoft.com/office/powerpoint/2010/main" val="409729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500"/>
                                        <p:tgtEl>
                                          <p:spTgt spid="2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3"/>
                                        </p:tgtEl>
                                        <p:attrNameLst>
                                          <p:attrName>style.visibility</p:attrName>
                                        </p:attrNameLst>
                                      </p:cBhvr>
                                      <p:to>
                                        <p:strVal val="visible"/>
                                      </p:to>
                                    </p:set>
                                    <p:animEffect transition="in" filter="fade">
                                      <p:cBhvr>
                                        <p:cTn id="29" dur="500"/>
                                        <p:tgtEl>
                                          <p:spTgt spid="2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4"/>
                                        </p:tgtEl>
                                        <p:attrNameLst>
                                          <p:attrName>style.visibility</p:attrName>
                                        </p:attrNameLst>
                                      </p:cBhvr>
                                      <p:to>
                                        <p:strVal val="visible"/>
                                      </p:to>
                                    </p:set>
                                    <p:animEffect transition="in" filter="fade">
                                      <p:cBhvr>
                                        <p:cTn id="45" dur="500"/>
                                        <p:tgtEl>
                                          <p:spTgt spid="2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25"/>
                                        </p:tgtEl>
                                        <p:attrNameLst>
                                          <p:attrName>style.visibility</p:attrName>
                                        </p:attrNameLst>
                                      </p:cBhvr>
                                      <p:to>
                                        <p:strVal val="visible"/>
                                      </p:to>
                                    </p:set>
                                    <p:animEffect transition="in" filter="fade">
                                      <p:cBhvr>
                                        <p:cTn id="63" dur="500"/>
                                        <p:tgtEl>
                                          <p:spTgt spid="2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26"/>
                                        </p:tgtEl>
                                        <p:attrNameLst>
                                          <p:attrName>style.visibility</p:attrName>
                                        </p:attrNameLst>
                                      </p:cBhvr>
                                      <p:to>
                                        <p:strVal val="visible"/>
                                      </p:to>
                                    </p:set>
                                    <p:animEffect transition="in" filter="fade">
                                      <p:cBhvr>
                                        <p:cTn id="75" dur="500"/>
                                        <p:tgtEl>
                                          <p:spTgt spid="226"/>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3" grpId="0"/>
      <p:bldP spid="224" grpId="0"/>
      <p:bldP spid="225" grpId="0"/>
      <p:bldP spid="226" grpId="0"/>
      <p:bldP spid="2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57E8-6BE1-4559-800E-DD4027BFDFA7}"/>
              </a:ext>
            </a:extLst>
          </p:cNvPr>
          <p:cNvSpPr>
            <a:spLocks noGrp="1"/>
          </p:cNvSpPr>
          <p:nvPr>
            <p:ph type="title"/>
          </p:nvPr>
        </p:nvSpPr>
        <p:spPr/>
        <p:txBody>
          <a:bodyPr/>
          <a:lstStyle/>
          <a:p>
            <a:r>
              <a:rPr lang="en-IN" dirty="0">
                <a:solidFill>
                  <a:srgbClr val="FF0000"/>
                </a:solidFill>
                <a:latin typeface="+mn-lt"/>
              </a:rPr>
              <a:t>New</a:t>
            </a:r>
            <a:r>
              <a:rPr lang="en-IN" dirty="0">
                <a:latin typeface="+mn-lt"/>
              </a:rPr>
              <a:t> Token Shifting: Similar Balloons</a:t>
            </a:r>
          </a:p>
        </p:txBody>
      </p:sp>
      <p:grpSp>
        <p:nvGrpSpPr>
          <p:cNvPr id="23" name="Group 22">
            <a:extLst>
              <a:ext uri="{FF2B5EF4-FFF2-40B4-BE49-F238E27FC236}">
                <a16:creationId xmlns:a16="http://schemas.microsoft.com/office/drawing/2014/main" id="{F10041B6-172A-4DAA-83F0-7F436F4AF462}"/>
              </a:ext>
            </a:extLst>
          </p:cNvPr>
          <p:cNvGrpSpPr/>
          <p:nvPr/>
        </p:nvGrpSpPr>
        <p:grpSpPr>
          <a:xfrm>
            <a:off x="1485533" y="1705676"/>
            <a:ext cx="704477" cy="900764"/>
            <a:chOff x="1291853" y="2121523"/>
            <a:chExt cx="704477" cy="900764"/>
          </a:xfrm>
        </p:grpSpPr>
        <p:grpSp>
          <p:nvGrpSpPr>
            <p:cNvPr id="171" name="Group 170">
              <a:extLst>
                <a:ext uri="{FF2B5EF4-FFF2-40B4-BE49-F238E27FC236}">
                  <a16:creationId xmlns:a16="http://schemas.microsoft.com/office/drawing/2014/main" id="{1BA00D32-ADA9-4669-A825-991047571A0C}"/>
                </a:ext>
              </a:extLst>
            </p:cNvPr>
            <p:cNvGrpSpPr/>
            <p:nvPr/>
          </p:nvGrpSpPr>
          <p:grpSpPr>
            <a:xfrm>
              <a:off x="1291853" y="2471684"/>
              <a:ext cx="704477" cy="319970"/>
              <a:chOff x="4093663" y="6285655"/>
              <a:chExt cx="939303" cy="426626"/>
            </a:xfrm>
          </p:grpSpPr>
          <p:grpSp>
            <p:nvGrpSpPr>
              <p:cNvPr id="172" name="Group 171">
                <a:extLst>
                  <a:ext uri="{FF2B5EF4-FFF2-40B4-BE49-F238E27FC236}">
                    <a16:creationId xmlns:a16="http://schemas.microsoft.com/office/drawing/2014/main" id="{9B08C8F3-230B-407B-9539-59389435C8D8}"/>
                  </a:ext>
                </a:extLst>
              </p:cNvPr>
              <p:cNvGrpSpPr/>
              <p:nvPr/>
            </p:nvGrpSpPr>
            <p:grpSpPr>
              <a:xfrm>
                <a:off x="4549629" y="6310251"/>
                <a:ext cx="295357" cy="357496"/>
                <a:chOff x="4043165" y="5330508"/>
                <a:chExt cx="295357" cy="357496"/>
              </a:xfrm>
            </p:grpSpPr>
            <p:sp>
              <p:nvSpPr>
                <p:cNvPr id="176" name="Teardrop 175">
                  <a:extLst>
                    <a:ext uri="{FF2B5EF4-FFF2-40B4-BE49-F238E27FC236}">
                      <a16:creationId xmlns:a16="http://schemas.microsoft.com/office/drawing/2014/main" id="{0762AF3F-9FE7-4A28-9A78-FB5291D74ACC}"/>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77" name="Straight Connector 176">
                  <a:extLst>
                    <a:ext uri="{FF2B5EF4-FFF2-40B4-BE49-F238E27FC236}">
                      <a16:creationId xmlns:a16="http://schemas.microsoft.com/office/drawing/2014/main" id="{2D4A5D70-E51D-4BBB-ABED-3D7803B31520}"/>
                    </a:ext>
                  </a:extLst>
                </p:cNvPr>
                <p:cNvCxnSpPr>
                  <a:cxnSpLocks/>
                  <a:stCxn id="176" idx="7"/>
                  <a:endCxn id="176" idx="3"/>
                </p:cNvCxnSpPr>
                <p:nvPr/>
              </p:nvCxnSpPr>
              <p:spPr>
                <a:xfrm flipV="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95" name="Oval 194">
                  <a:extLst>
                    <a:ext uri="{FF2B5EF4-FFF2-40B4-BE49-F238E27FC236}">
                      <a16:creationId xmlns:a16="http://schemas.microsoft.com/office/drawing/2014/main" id="{4C5FFE87-404E-43E3-91B1-F38276DC94DF}"/>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6" name="Oval 195">
                  <a:extLst>
                    <a:ext uri="{FF2B5EF4-FFF2-40B4-BE49-F238E27FC236}">
                      <a16:creationId xmlns:a16="http://schemas.microsoft.com/office/drawing/2014/main" id="{29EBC898-73E1-4C4F-AF8C-D41D1891328F}"/>
                    </a:ext>
                  </a:extLst>
                </p:cNvPr>
                <p:cNvSpPr/>
                <p:nvPr/>
              </p:nvSpPr>
              <p:spPr>
                <a:xfrm>
                  <a:off x="4095138" y="5523817"/>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7" name="Oval 196">
                  <a:extLst>
                    <a:ext uri="{FF2B5EF4-FFF2-40B4-BE49-F238E27FC236}">
                      <a16:creationId xmlns:a16="http://schemas.microsoft.com/office/drawing/2014/main" id="{35A4B909-2FEF-465E-8806-FAF63F8093E4}"/>
                    </a:ext>
                  </a:extLst>
                </p:cNvPr>
                <p:cNvSpPr/>
                <p:nvPr/>
              </p:nvSpPr>
              <p:spPr>
                <a:xfrm>
                  <a:off x="4212620" y="5437228"/>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173" name="TextBox 172">
                <a:extLst>
                  <a:ext uri="{FF2B5EF4-FFF2-40B4-BE49-F238E27FC236}">
                    <a16:creationId xmlns:a16="http://schemas.microsoft.com/office/drawing/2014/main" id="{BCF63F23-D6CE-46CF-A95C-C9A059AE96AA}"/>
                  </a:ext>
                </a:extLst>
              </p:cNvPr>
              <p:cNvSpPr txBox="1"/>
              <p:nvPr/>
            </p:nvSpPr>
            <p:spPr>
              <a:xfrm>
                <a:off x="4093663" y="6312172"/>
                <a:ext cx="541315"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174" name="TextBox 173">
                <a:extLst>
                  <a:ext uri="{FF2B5EF4-FFF2-40B4-BE49-F238E27FC236}">
                    <a16:creationId xmlns:a16="http://schemas.microsoft.com/office/drawing/2014/main" id="{11535D2E-8AA3-497B-9AC2-00ADAD7E8777}"/>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175" name="TextBox 174">
                <a:extLst>
                  <a:ext uri="{FF2B5EF4-FFF2-40B4-BE49-F238E27FC236}">
                    <a16:creationId xmlns:a16="http://schemas.microsoft.com/office/drawing/2014/main" id="{138EF030-1041-4C55-B84A-38F36503ABD7}"/>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70" name="TextBox 269">
              <a:extLst>
                <a:ext uri="{FF2B5EF4-FFF2-40B4-BE49-F238E27FC236}">
                  <a16:creationId xmlns:a16="http://schemas.microsoft.com/office/drawing/2014/main" id="{BC46D1BE-DB43-4351-B65C-A1839814BBA0}"/>
                </a:ext>
              </a:extLst>
            </p:cNvPr>
            <p:cNvSpPr txBox="1"/>
            <p:nvPr/>
          </p:nvSpPr>
          <p:spPr>
            <a:xfrm>
              <a:off x="1577976" y="2722205"/>
              <a:ext cx="41831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299" name="Straight Arrow Connector 298">
              <a:extLst>
                <a:ext uri="{FF2B5EF4-FFF2-40B4-BE49-F238E27FC236}">
                  <a16:creationId xmlns:a16="http://schemas.microsoft.com/office/drawing/2014/main" id="{03EE87F8-FAEA-411E-99AB-74671FF9C6BA}"/>
                </a:ext>
              </a:extLst>
            </p:cNvPr>
            <p:cNvCxnSpPr>
              <a:cxnSpLocks/>
            </p:cNvCxnSpPr>
            <p:nvPr/>
          </p:nvCxnSpPr>
          <p:spPr>
            <a:xfrm flipH="1">
              <a:off x="1759230" y="2121523"/>
              <a:ext cx="4988" cy="35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1" name="Teardrop 210">
            <a:extLst>
              <a:ext uri="{FF2B5EF4-FFF2-40B4-BE49-F238E27FC236}">
                <a16:creationId xmlns:a16="http://schemas.microsoft.com/office/drawing/2014/main" id="{5A174C84-61DE-4146-8B24-B3BEDDC9CC29}"/>
              </a:ext>
            </a:extLst>
          </p:cNvPr>
          <p:cNvSpPr/>
          <p:nvPr/>
        </p:nvSpPr>
        <p:spPr>
          <a:xfrm rot="8096855">
            <a:off x="2472435" y="2642072"/>
            <a:ext cx="222369"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2" name="Straight Connector 211">
            <a:extLst>
              <a:ext uri="{FF2B5EF4-FFF2-40B4-BE49-F238E27FC236}">
                <a16:creationId xmlns:a16="http://schemas.microsoft.com/office/drawing/2014/main" id="{A2D4A96B-F999-4B6A-AB83-5C6B2004354F}"/>
              </a:ext>
            </a:extLst>
          </p:cNvPr>
          <p:cNvCxnSpPr>
            <a:cxnSpLocks/>
            <a:stCxn id="211" idx="3"/>
            <a:endCxn id="211" idx="7"/>
          </p:cNvCxnSpPr>
          <p:nvPr/>
        </p:nvCxnSpPr>
        <p:spPr>
          <a:xfrm flipH="1">
            <a:off x="2583462" y="2641859"/>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13" name="Oval 212">
            <a:extLst>
              <a:ext uri="{FF2B5EF4-FFF2-40B4-BE49-F238E27FC236}">
                <a16:creationId xmlns:a16="http://schemas.microsoft.com/office/drawing/2014/main" id="{07811B20-6038-48C9-A701-F9FFE9DC45CA}"/>
              </a:ext>
            </a:extLst>
          </p:cNvPr>
          <p:cNvSpPr/>
          <p:nvPr/>
        </p:nvSpPr>
        <p:spPr>
          <a:xfrm>
            <a:off x="2513317" y="2725684"/>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2" name="Oval 221">
            <a:extLst>
              <a:ext uri="{FF2B5EF4-FFF2-40B4-BE49-F238E27FC236}">
                <a16:creationId xmlns:a16="http://schemas.microsoft.com/office/drawing/2014/main" id="{D3B9C692-B97C-4138-8EBB-9BA7068B6FB9}"/>
              </a:ext>
            </a:extLst>
          </p:cNvPr>
          <p:cNvSpPr/>
          <p:nvPr/>
        </p:nvSpPr>
        <p:spPr>
          <a:xfrm>
            <a:off x="2623064" y="272568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08" name="TextBox 207">
            <a:extLst>
              <a:ext uri="{FF2B5EF4-FFF2-40B4-BE49-F238E27FC236}">
                <a16:creationId xmlns:a16="http://schemas.microsoft.com/office/drawing/2014/main" id="{676C17D0-2AF9-47B3-96D3-ACB8B83457C9}"/>
              </a:ext>
            </a:extLst>
          </p:cNvPr>
          <p:cNvSpPr txBox="1"/>
          <p:nvPr/>
        </p:nvSpPr>
        <p:spPr>
          <a:xfrm>
            <a:off x="2130885" y="2643087"/>
            <a:ext cx="37855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209" name="TextBox 208">
            <a:extLst>
              <a:ext uri="{FF2B5EF4-FFF2-40B4-BE49-F238E27FC236}">
                <a16:creationId xmlns:a16="http://schemas.microsoft.com/office/drawing/2014/main" id="{8991AFD3-30AC-4AF1-B3F0-CD680C27CE17}"/>
              </a:ext>
            </a:extLst>
          </p:cNvPr>
          <p:cNvSpPr txBox="1"/>
          <p:nvPr/>
        </p:nvSpPr>
        <p:spPr>
          <a:xfrm>
            <a:off x="2335751" y="263006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10" name="TextBox 209">
            <a:extLst>
              <a:ext uri="{FF2B5EF4-FFF2-40B4-BE49-F238E27FC236}">
                <a16:creationId xmlns:a16="http://schemas.microsoft.com/office/drawing/2014/main" id="{20B0E3EA-0D0A-4B82-8B77-55F7FCF1E47A}"/>
              </a:ext>
            </a:extLst>
          </p:cNvPr>
          <p:cNvSpPr txBox="1"/>
          <p:nvPr/>
        </p:nvSpPr>
        <p:spPr>
          <a:xfrm>
            <a:off x="2639963" y="262320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71" name="TextBox 270">
            <a:extLst>
              <a:ext uri="{FF2B5EF4-FFF2-40B4-BE49-F238E27FC236}">
                <a16:creationId xmlns:a16="http://schemas.microsoft.com/office/drawing/2014/main" id="{4B035901-B047-4873-8AE6-A210735D67E6}"/>
              </a:ext>
            </a:extLst>
          </p:cNvPr>
          <p:cNvSpPr txBox="1"/>
          <p:nvPr/>
        </p:nvSpPr>
        <p:spPr>
          <a:xfrm>
            <a:off x="2400278" y="2851248"/>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cxnSp>
        <p:nvCxnSpPr>
          <p:cNvPr id="307" name="Straight Arrow Connector 306">
            <a:extLst>
              <a:ext uri="{FF2B5EF4-FFF2-40B4-BE49-F238E27FC236}">
                <a16:creationId xmlns:a16="http://schemas.microsoft.com/office/drawing/2014/main" id="{4F9A1AAE-606C-47F4-868C-CB7C60246D4E}"/>
              </a:ext>
            </a:extLst>
          </p:cNvPr>
          <p:cNvCxnSpPr>
            <a:cxnSpLocks/>
          </p:cNvCxnSpPr>
          <p:nvPr/>
        </p:nvCxnSpPr>
        <p:spPr>
          <a:xfrm>
            <a:off x="2580478" y="1744233"/>
            <a:ext cx="1" cy="83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15FF7DD-115D-4DD5-9953-8F5F71C9CA52}"/>
              </a:ext>
            </a:extLst>
          </p:cNvPr>
          <p:cNvGrpSpPr/>
          <p:nvPr/>
        </p:nvGrpSpPr>
        <p:grpSpPr>
          <a:xfrm>
            <a:off x="1110973" y="1480399"/>
            <a:ext cx="6197473" cy="187022"/>
            <a:chOff x="917293" y="1896246"/>
            <a:chExt cx="6197473" cy="187022"/>
          </a:xfrm>
        </p:grpSpPr>
        <p:grpSp>
          <p:nvGrpSpPr>
            <p:cNvPr id="140" name="Group 139">
              <a:extLst>
                <a:ext uri="{FF2B5EF4-FFF2-40B4-BE49-F238E27FC236}">
                  <a16:creationId xmlns:a16="http://schemas.microsoft.com/office/drawing/2014/main" id="{32AAA36E-DFB6-432A-B947-1229133B3E2F}"/>
                </a:ext>
              </a:extLst>
            </p:cNvPr>
            <p:cNvGrpSpPr/>
            <p:nvPr/>
          </p:nvGrpSpPr>
          <p:grpSpPr>
            <a:xfrm>
              <a:off x="1136449" y="1921108"/>
              <a:ext cx="310806" cy="162160"/>
              <a:chOff x="1008993" y="1765738"/>
              <a:chExt cx="414408" cy="216213"/>
            </a:xfrm>
          </p:grpSpPr>
          <p:cxnSp>
            <p:nvCxnSpPr>
              <p:cNvPr id="5" name="Straight Connector 4">
                <a:extLst>
                  <a:ext uri="{FF2B5EF4-FFF2-40B4-BE49-F238E27FC236}">
                    <a16:creationId xmlns:a16="http://schemas.microsoft.com/office/drawing/2014/main" id="{288B6B7B-E27C-4CC1-A9A1-431F2FEF6D0D}"/>
                  </a:ext>
                </a:extLst>
              </p:cNvPr>
              <p:cNvCxnSpPr>
                <a:cxnSpLocks/>
              </p:cNvCxnSpPr>
              <p:nvPr/>
            </p:nvCxnSpPr>
            <p:spPr>
              <a:xfrm>
                <a:off x="1008993" y="176573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008993" y="187834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066F9E95-22D2-4524-915F-F7C58FD118AB}"/>
                </a:ext>
              </a:extLst>
            </p:cNvPr>
            <p:cNvGrpSpPr/>
            <p:nvPr/>
          </p:nvGrpSpPr>
          <p:grpSpPr>
            <a:xfrm>
              <a:off x="1447255" y="1917729"/>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764218" y="1917729"/>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247560-21FC-49C0-9175-12682B62FD8A}"/>
                </a:ext>
              </a:extLst>
            </p:cNvPr>
            <p:cNvGrpSpPr/>
            <p:nvPr/>
          </p:nvGrpSpPr>
          <p:grpSpPr>
            <a:xfrm>
              <a:off x="2085486" y="1917729"/>
              <a:ext cx="310806" cy="162160"/>
              <a:chOff x="2254097" y="1760497"/>
              <a:chExt cx="414408" cy="216213"/>
            </a:xfrm>
          </p:grpSpPr>
          <p:cxnSp>
            <p:nvCxnSpPr>
              <p:cNvPr id="143" name="Straight Connector 142">
                <a:extLst>
                  <a:ext uri="{FF2B5EF4-FFF2-40B4-BE49-F238E27FC236}">
                    <a16:creationId xmlns:a16="http://schemas.microsoft.com/office/drawing/2014/main" id="{C7C0CF1F-FF48-4141-AF18-7617F2426CB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9F6250C-920A-407E-9725-D21EEE4763B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39273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39273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00023837-D4F7-4B61-BA0A-E71801BC4942}"/>
                </a:ext>
              </a:extLst>
            </p:cNvPr>
            <p:cNvGrpSpPr/>
            <p:nvPr/>
          </p:nvGrpSpPr>
          <p:grpSpPr>
            <a:xfrm>
              <a:off x="2387992" y="1915393"/>
              <a:ext cx="310806" cy="162160"/>
              <a:chOff x="2254097" y="1760497"/>
              <a:chExt cx="414408" cy="216213"/>
            </a:xfrm>
          </p:grpSpPr>
          <p:cxnSp>
            <p:nvCxnSpPr>
              <p:cNvPr id="154" name="Straight Connector 153">
                <a:extLst>
                  <a:ext uri="{FF2B5EF4-FFF2-40B4-BE49-F238E27FC236}">
                    <a16:creationId xmlns:a16="http://schemas.microsoft.com/office/drawing/2014/main" id="{78606EB6-FC89-44E6-B2AF-681BEFE5550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2E3CF47-973B-47E0-973F-29D2EAA8F570}"/>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283B814-43CC-43E3-83FB-88F405D402A3}"/>
                </a:ext>
              </a:extLst>
            </p:cNvPr>
            <p:cNvGrpSpPr/>
            <p:nvPr/>
          </p:nvGrpSpPr>
          <p:grpSpPr>
            <a:xfrm>
              <a:off x="2715590" y="1912567"/>
              <a:ext cx="310806" cy="162160"/>
              <a:chOff x="2254097" y="1760497"/>
              <a:chExt cx="414408" cy="216213"/>
            </a:xfrm>
          </p:grpSpPr>
          <p:cxnSp>
            <p:nvCxnSpPr>
              <p:cNvPr id="159" name="Straight Connector 158">
                <a:extLst>
                  <a:ext uri="{FF2B5EF4-FFF2-40B4-BE49-F238E27FC236}">
                    <a16:creationId xmlns:a16="http://schemas.microsoft.com/office/drawing/2014/main" id="{0EEF1F22-4A4F-4D17-832B-3E263794DA9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4E3742B-1185-4801-8CD4-3B35F39083E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2592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2592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BB3CDF6-A5B2-401A-BAA6-DAD9A27F2B35}"/>
                </a:ext>
              </a:extLst>
            </p:cNvPr>
            <p:cNvGrpSpPr/>
            <p:nvPr/>
          </p:nvGrpSpPr>
          <p:grpSpPr>
            <a:xfrm>
              <a:off x="3021183" y="1915393"/>
              <a:ext cx="310806" cy="162160"/>
              <a:chOff x="2254097" y="1760497"/>
              <a:chExt cx="414408" cy="216213"/>
            </a:xfrm>
          </p:grpSpPr>
          <p:cxnSp>
            <p:nvCxnSpPr>
              <p:cNvPr id="164" name="Straight Connector 163">
                <a:extLst>
                  <a:ext uri="{FF2B5EF4-FFF2-40B4-BE49-F238E27FC236}">
                    <a16:creationId xmlns:a16="http://schemas.microsoft.com/office/drawing/2014/main" id="{E80C77C0-BDC9-41BD-B755-99B4F7170B9E}"/>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2FA3D26-8FBA-4C62-937B-1D54783EE06B}"/>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11FBEAFC-B4EC-4A22-8FCC-099952338F9B}"/>
                </a:ext>
              </a:extLst>
            </p:cNvPr>
            <p:cNvGrpSpPr/>
            <p:nvPr/>
          </p:nvGrpSpPr>
          <p:grpSpPr>
            <a:xfrm>
              <a:off x="3331989" y="1906299"/>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55530" y="1903890"/>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3973711" y="1903889"/>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296096" y="1901062"/>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296096" y="1985520"/>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291350" y="1903889"/>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10651" y="1901062"/>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26936" y="1901062"/>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40432" y="1900139"/>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17293" y="1941666"/>
              <a:ext cx="91429" cy="124571"/>
            </a:xfrm>
            <a:prstGeom prst="rect">
              <a:avLst/>
            </a:prstGeom>
          </p:spPr>
        </p:pic>
        <p:grpSp>
          <p:nvGrpSpPr>
            <p:cNvPr id="232" name="Group 231">
              <a:extLst>
                <a:ext uri="{FF2B5EF4-FFF2-40B4-BE49-F238E27FC236}">
                  <a16:creationId xmlns:a16="http://schemas.microsoft.com/office/drawing/2014/main" id="{DE3F52D1-A838-4C52-A746-5044F3080103}"/>
                </a:ext>
              </a:extLst>
            </p:cNvPr>
            <p:cNvGrpSpPr/>
            <p:nvPr/>
          </p:nvGrpSpPr>
          <p:grpSpPr>
            <a:xfrm>
              <a:off x="5554986" y="1900138"/>
              <a:ext cx="310806" cy="162160"/>
              <a:chOff x="2254097" y="1760497"/>
              <a:chExt cx="414408" cy="216213"/>
            </a:xfrm>
          </p:grpSpPr>
          <p:cxnSp>
            <p:nvCxnSpPr>
              <p:cNvPr id="250" name="Straight Connector 249">
                <a:extLst>
                  <a:ext uri="{FF2B5EF4-FFF2-40B4-BE49-F238E27FC236}">
                    <a16:creationId xmlns:a16="http://schemas.microsoft.com/office/drawing/2014/main" id="{B858F41C-E1D7-448E-978C-6637788ADF34}"/>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28B184B-6C30-4453-BBD1-7011E12A3ED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D885B4D6-5D51-44FB-88ED-4355AEA2FF24}"/>
                </a:ext>
              </a:extLst>
            </p:cNvPr>
            <p:cNvGrpSpPr/>
            <p:nvPr/>
          </p:nvGrpSpPr>
          <p:grpSpPr>
            <a:xfrm>
              <a:off x="5857335" y="1897278"/>
              <a:ext cx="310806" cy="162160"/>
              <a:chOff x="2254097" y="1760497"/>
              <a:chExt cx="414408" cy="216213"/>
            </a:xfrm>
          </p:grpSpPr>
          <p:cxnSp>
            <p:nvCxnSpPr>
              <p:cNvPr id="268" name="Straight Connector 267">
                <a:extLst>
                  <a:ext uri="{FF2B5EF4-FFF2-40B4-BE49-F238E27FC236}">
                    <a16:creationId xmlns:a16="http://schemas.microsoft.com/office/drawing/2014/main" id="{C7DA3CAF-57EB-4347-9696-75757A6D084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EC015C8-BAF0-46B3-B2C1-F500CDEE036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0" name="Group 349">
              <a:extLst>
                <a:ext uri="{FF2B5EF4-FFF2-40B4-BE49-F238E27FC236}">
                  <a16:creationId xmlns:a16="http://schemas.microsoft.com/office/drawing/2014/main" id="{667D8FD3-97B4-416D-BD48-47DE99625877}"/>
                </a:ext>
              </a:extLst>
            </p:cNvPr>
            <p:cNvGrpSpPr/>
            <p:nvPr/>
          </p:nvGrpSpPr>
          <p:grpSpPr>
            <a:xfrm>
              <a:off x="6168141" y="1896247"/>
              <a:ext cx="310806" cy="162160"/>
              <a:chOff x="2254097" y="1760497"/>
              <a:chExt cx="414408" cy="216213"/>
            </a:xfrm>
          </p:grpSpPr>
          <p:cxnSp>
            <p:nvCxnSpPr>
              <p:cNvPr id="351" name="Straight Connector 350">
                <a:extLst>
                  <a:ext uri="{FF2B5EF4-FFF2-40B4-BE49-F238E27FC236}">
                    <a16:creationId xmlns:a16="http://schemas.microsoft.com/office/drawing/2014/main" id="{D2F7C7D2-B46D-456F-880E-F788DD5D205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89421C2-B3E4-4191-9C9C-CCFAEC05E72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BB55EB27-3F36-4B39-A851-EEAAD5F0E11F}"/>
                </a:ext>
              </a:extLst>
            </p:cNvPr>
            <p:cNvGrpSpPr/>
            <p:nvPr/>
          </p:nvGrpSpPr>
          <p:grpSpPr>
            <a:xfrm>
              <a:off x="6482694" y="1896246"/>
              <a:ext cx="310806" cy="162160"/>
              <a:chOff x="2254097" y="1760497"/>
              <a:chExt cx="414408" cy="216213"/>
            </a:xfrm>
          </p:grpSpPr>
          <p:cxnSp>
            <p:nvCxnSpPr>
              <p:cNvPr id="354" name="Straight Connector 353">
                <a:extLst>
                  <a:ext uri="{FF2B5EF4-FFF2-40B4-BE49-F238E27FC236}">
                    <a16:creationId xmlns:a16="http://schemas.microsoft.com/office/drawing/2014/main" id="{585CA3E1-4EF6-434F-BCE1-DA64E4BFA8C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B24C144-23A1-4826-866A-A32C6E37A82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817D37E0-6A2E-4AC1-8824-691FFF845F44}"/>
                </a:ext>
              </a:extLst>
            </p:cNvPr>
            <p:cNvGrpSpPr/>
            <p:nvPr/>
          </p:nvGrpSpPr>
          <p:grpSpPr>
            <a:xfrm>
              <a:off x="6803960" y="1896932"/>
              <a:ext cx="310806" cy="162160"/>
              <a:chOff x="2254097" y="1760497"/>
              <a:chExt cx="414408" cy="216213"/>
            </a:xfrm>
          </p:grpSpPr>
          <p:cxnSp>
            <p:nvCxnSpPr>
              <p:cNvPr id="357" name="Straight Connector 356">
                <a:extLst>
                  <a:ext uri="{FF2B5EF4-FFF2-40B4-BE49-F238E27FC236}">
                    <a16:creationId xmlns:a16="http://schemas.microsoft.com/office/drawing/2014/main" id="{B3523EAB-E776-46E3-98D4-DFBD03BB2A58}"/>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489BAE1-DADB-488B-94FB-8955C8B8960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80" name="Straight Connector 379">
              <a:extLst>
                <a:ext uri="{FF2B5EF4-FFF2-40B4-BE49-F238E27FC236}">
                  <a16:creationId xmlns:a16="http://schemas.microsoft.com/office/drawing/2014/main" id="{E6CBEFB8-D1B8-4F6A-869A-0AEF77732388}"/>
                </a:ext>
              </a:extLst>
            </p:cNvPr>
            <p:cNvCxnSpPr>
              <a:cxnSpLocks/>
            </p:cNvCxnSpPr>
            <p:nvPr/>
          </p:nvCxnSpPr>
          <p:spPr>
            <a:xfrm>
              <a:off x="7114766" y="189624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21" name="TextBox 220">
            <a:extLst>
              <a:ext uri="{FF2B5EF4-FFF2-40B4-BE49-F238E27FC236}">
                <a16:creationId xmlns:a16="http://schemas.microsoft.com/office/drawing/2014/main" id="{D50B1F73-B2EE-4A16-833A-EB39DA7F04DC}"/>
              </a:ext>
            </a:extLst>
          </p:cNvPr>
          <p:cNvSpPr txBox="1"/>
          <p:nvPr/>
        </p:nvSpPr>
        <p:spPr>
          <a:xfrm>
            <a:off x="1425658" y="3270950"/>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Tokens of 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of shifted to B</a:t>
            </a:r>
            <a:r>
              <a:rPr kumimoji="0" lang="en-IN" sz="2400" baseline="-25000" dirty="0">
                <a:solidFill>
                  <a:prstClr val="black"/>
                </a:solidFill>
                <a:latin typeface="Calibri" panose="020F0502020204030204"/>
              </a:rPr>
              <a:t>1 </a:t>
            </a:r>
          </a:p>
        </p:txBody>
      </p:sp>
    </p:spTree>
    <p:extLst>
      <p:ext uri="{BB962C8B-B14F-4D97-AF65-F5344CB8AC3E}">
        <p14:creationId xmlns:p14="http://schemas.microsoft.com/office/powerpoint/2010/main" val="406394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017 0.00046 L -0.06945 -0.0912 " pathEditMode="relative" ptsTypes="AA">
                                      <p:cBhvr>
                                        <p:cTn id="10" dur="2000" fill="hold"/>
                                        <p:tgtEl>
                                          <p:spTgt spid="2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034 0.00046 L -0.07327 -0.07315 " pathEditMode="relative" ptsTypes="AA">
                                      <p:cBhvr>
                                        <p:cTn id="12" dur="2000" fill="hold"/>
                                        <p:tgtEl>
                                          <p:spTgt spid="2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22" grpId="0" animBg="1"/>
      <p:bldP spid="2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37B0F98-9E39-4895-8C37-A16102549824}"/>
              </a:ext>
            </a:extLst>
          </p:cNvPr>
          <p:cNvGrpSpPr/>
          <p:nvPr/>
        </p:nvGrpSpPr>
        <p:grpSpPr>
          <a:xfrm>
            <a:off x="1485533" y="1705676"/>
            <a:ext cx="704477" cy="900764"/>
            <a:chOff x="1485533" y="1705676"/>
            <a:chExt cx="704477" cy="900764"/>
          </a:xfrm>
        </p:grpSpPr>
        <p:grpSp>
          <p:nvGrpSpPr>
            <p:cNvPr id="23" name="Group 22">
              <a:extLst>
                <a:ext uri="{FF2B5EF4-FFF2-40B4-BE49-F238E27FC236}">
                  <a16:creationId xmlns:a16="http://schemas.microsoft.com/office/drawing/2014/main" id="{F10041B6-172A-4DAA-83F0-7F436F4AF462}"/>
                </a:ext>
              </a:extLst>
            </p:cNvPr>
            <p:cNvGrpSpPr/>
            <p:nvPr/>
          </p:nvGrpSpPr>
          <p:grpSpPr>
            <a:xfrm>
              <a:off x="1485533" y="1705676"/>
              <a:ext cx="704477" cy="900764"/>
              <a:chOff x="1291853" y="2121523"/>
              <a:chExt cx="704477" cy="900764"/>
            </a:xfrm>
          </p:grpSpPr>
          <p:grpSp>
            <p:nvGrpSpPr>
              <p:cNvPr id="171" name="Group 170">
                <a:extLst>
                  <a:ext uri="{FF2B5EF4-FFF2-40B4-BE49-F238E27FC236}">
                    <a16:creationId xmlns:a16="http://schemas.microsoft.com/office/drawing/2014/main" id="{1BA00D32-ADA9-4669-A825-991047571A0C}"/>
                  </a:ext>
                </a:extLst>
              </p:cNvPr>
              <p:cNvGrpSpPr/>
              <p:nvPr/>
            </p:nvGrpSpPr>
            <p:grpSpPr>
              <a:xfrm>
                <a:off x="1291853" y="2471684"/>
                <a:ext cx="704477" cy="319970"/>
                <a:chOff x="4093663" y="6285655"/>
                <a:chExt cx="939303" cy="426626"/>
              </a:xfrm>
            </p:grpSpPr>
            <p:grpSp>
              <p:nvGrpSpPr>
                <p:cNvPr id="172" name="Group 171">
                  <a:extLst>
                    <a:ext uri="{FF2B5EF4-FFF2-40B4-BE49-F238E27FC236}">
                      <a16:creationId xmlns:a16="http://schemas.microsoft.com/office/drawing/2014/main" id="{9B08C8F3-230B-407B-9539-59389435C8D8}"/>
                    </a:ext>
                  </a:extLst>
                </p:cNvPr>
                <p:cNvGrpSpPr/>
                <p:nvPr/>
              </p:nvGrpSpPr>
              <p:grpSpPr>
                <a:xfrm>
                  <a:off x="4549629" y="6310251"/>
                  <a:ext cx="295357" cy="357496"/>
                  <a:chOff x="4043165" y="5330508"/>
                  <a:chExt cx="295357" cy="357496"/>
                </a:xfrm>
              </p:grpSpPr>
              <p:sp>
                <p:nvSpPr>
                  <p:cNvPr id="176" name="Teardrop 175">
                    <a:extLst>
                      <a:ext uri="{FF2B5EF4-FFF2-40B4-BE49-F238E27FC236}">
                        <a16:creationId xmlns:a16="http://schemas.microsoft.com/office/drawing/2014/main" id="{0762AF3F-9FE7-4A28-9A78-FB5291D74ACC}"/>
                      </a:ext>
                    </a:extLst>
                  </p:cNvPr>
                  <p:cNvSpPr/>
                  <p:nvPr/>
                </p:nvSpPr>
                <p:spPr>
                  <a:xfrm rot="8096855">
                    <a:off x="4042598"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177" name="Straight Connector 176">
                    <a:extLst>
                      <a:ext uri="{FF2B5EF4-FFF2-40B4-BE49-F238E27FC236}">
                        <a16:creationId xmlns:a16="http://schemas.microsoft.com/office/drawing/2014/main" id="{2D4A5D70-E51D-4BBB-ABED-3D7803B31520}"/>
                      </a:ext>
                    </a:extLst>
                  </p:cNvPr>
                  <p:cNvCxnSpPr>
                    <a:cxnSpLocks/>
                    <a:stCxn id="176" idx="7"/>
                    <a:endCxn id="176" idx="3"/>
                  </p:cNvCxnSpPr>
                  <p:nvPr/>
                </p:nvCxnSpPr>
                <p:spPr>
                  <a:xfrm flipV="1">
                    <a:off x="4190634" y="5330791"/>
                    <a:ext cx="359" cy="357213"/>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95" name="Oval 194">
                    <a:extLst>
                      <a:ext uri="{FF2B5EF4-FFF2-40B4-BE49-F238E27FC236}">
                        <a16:creationId xmlns:a16="http://schemas.microsoft.com/office/drawing/2014/main" id="{4C5FFE87-404E-43E3-91B1-F38276DC94DF}"/>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6" name="Oval 195">
                    <a:extLst>
                      <a:ext uri="{FF2B5EF4-FFF2-40B4-BE49-F238E27FC236}">
                        <a16:creationId xmlns:a16="http://schemas.microsoft.com/office/drawing/2014/main" id="{29EBC898-73E1-4C4F-AF8C-D41D1891328F}"/>
                      </a:ext>
                    </a:extLst>
                  </p:cNvPr>
                  <p:cNvSpPr/>
                  <p:nvPr/>
                </p:nvSpPr>
                <p:spPr>
                  <a:xfrm>
                    <a:off x="4095138" y="5523817"/>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197" name="Oval 196">
                    <a:extLst>
                      <a:ext uri="{FF2B5EF4-FFF2-40B4-BE49-F238E27FC236}">
                        <a16:creationId xmlns:a16="http://schemas.microsoft.com/office/drawing/2014/main" id="{35A4B909-2FEF-465E-8806-FAF63F8093E4}"/>
                      </a:ext>
                    </a:extLst>
                  </p:cNvPr>
                  <p:cNvSpPr/>
                  <p:nvPr/>
                </p:nvSpPr>
                <p:spPr>
                  <a:xfrm>
                    <a:off x="4212620" y="5437228"/>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173" name="TextBox 172">
                  <a:extLst>
                    <a:ext uri="{FF2B5EF4-FFF2-40B4-BE49-F238E27FC236}">
                      <a16:creationId xmlns:a16="http://schemas.microsoft.com/office/drawing/2014/main" id="{BCF63F23-D6CE-46CF-A95C-C9A059AE96AA}"/>
                    </a:ext>
                  </a:extLst>
                </p:cNvPr>
                <p:cNvSpPr txBox="1"/>
                <p:nvPr/>
              </p:nvSpPr>
              <p:spPr>
                <a:xfrm>
                  <a:off x="4093663" y="6312172"/>
                  <a:ext cx="541315"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174" name="TextBox 173">
                  <a:extLst>
                    <a:ext uri="{FF2B5EF4-FFF2-40B4-BE49-F238E27FC236}">
                      <a16:creationId xmlns:a16="http://schemas.microsoft.com/office/drawing/2014/main" id="{11535D2E-8AA3-497B-9AC2-00ADAD7E8777}"/>
                    </a:ext>
                  </a:extLst>
                </p:cNvPr>
                <p:cNvSpPr txBox="1"/>
                <p:nvPr/>
              </p:nvSpPr>
              <p:spPr>
                <a:xfrm>
                  <a:off x="4366816" y="6294808"/>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175" name="TextBox 174">
                  <a:extLst>
                    <a:ext uri="{FF2B5EF4-FFF2-40B4-BE49-F238E27FC236}">
                      <a16:creationId xmlns:a16="http://schemas.microsoft.com/office/drawing/2014/main" id="{138EF030-1041-4C55-B84A-38F36503ABD7}"/>
                    </a:ext>
                  </a:extLst>
                </p:cNvPr>
                <p:cNvSpPr txBox="1"/>
                <p:nvPr/>
              </p:nvSpPr>
              <p:spPr>
                <a:xfrm>
                  <a:off x="4772433" y="6285655"/>
                  <a:ext cx="260533" cy="400109"/>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grpSp>
          <p:sp>
            <p:nvSpPr>
              <p:cNvPr id="270" name="TextBox 269">
                <a:extLst>
                  <a:ext uri="{FF2B5EF4-FFF2-40B4-BE49-F238E27FC236}">
                    <a16:creationId xmlns:a16="http://schemas.microsoft.com/office/drawing/2014/main" id="{BC46D1BE-DB43-4351-B65C-A1839814BBA0}"/>
                  </a:ext>
                </a:extLst>
              </p:cNvPr>
              <p:cNvSpPr txBox="1"/>
              <p:nvPr/>
            </p:nvSpPr>
            <p:spPr>
              <a:xfrm>
                <a:off x="1577976" y="2722205"/>
                <a:ext cx="41831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299" name="Straight Arrow Connector 298">
                <a:extLst>
                  <a:ext uri="{FF2B5EF4-FFF2-40B4-BE49-F238E27FC236}">
                    <a16:creationId xmlns:a16="http://schemas.microsoft.com/office/drawing/2014/main" id="{03EE87F8-FAEA-411E-99AB-74671FF9C6BA}"/>
                  </a:ext>
                </a:extLst>
              </p:cNvPr>
              <p:cNvCxnSpPr>
                <a:cxnSpLocks/>
              </p:cNvCxnSpPr>
              <p:nvPr/>
            </p:nvCxnSpPr>
            <p:spPr>
              <a:xfrm flipH="1">
                <a:off x="1759230" y="2121523"/>
                <a:ext cx="4988" cy="35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3" name="Oval 212">
              <a:extLst>
                <a:ext uri="{FF2B5EF4-FFF2-40B4-BE49-F238E27FC236}">
                  <a16:creationId xmlns:a16="http://schemas.microsoft.com/office/drawing/2014/main" id="{07811B20-6038-48C9-A701-F9FFE9DC45CA}"/>
                </a:ext>
              </a:extLst>
            </p:cNvPr>
            <p:cNvSpPr/>
            <p:nvPr/>
          </p:nvSpPr>
          <p:spPr>
            <a:xfrm>
              <a:off x="1883003" y="2098247"/>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22" name="Oval 221">
              <a:extLst>
                <a:ext uri="{FF2B5EF4-FFF2-40B4-BE49-F238E27FC236}">
                  <a16:creationId xmlns:a16="http://schemas.microsoft.com/office/drawing/2014/main" id="{D3B9C692-B97C-4138-8EBB-9BA7068B6FB9}"/>
                </a:ext>
              </a:extLst>
            </p:cNvPr>
            <p:cNvSpPr/>
            <p:nvPr/>
          </p:nvSpPr>
          <p:spPr>
            <a:xfrm>
              <a:off x="1959577" y="2219266"/>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9" name="Group 8">
            <a:extLst>
              <a:ext uri="{FF2B5EF4-FFF2-40B4-BE49-F238E27FC236}">
                <a16:creationId xmlns:a16="http://schemas.microsoft.com/office/drawing/2014/main" id="{D9B1E263-2F67-4A0B-AE39-1FCA88267F6E}"/>
              </a:ext>
            </a:extLst>
          </p:cNvPr>
          <p:cNvGrpSpPr/>
          <p:nvPr/>
        </p:nvGrpSpPr>
        <p:grpSpPr>
          <a:xfrm>
            <a:off x="2130885" y="1744233"/>
            <a:ext cx="704478" cy="1407097"/>
            <a:chOff x="2130885" y="1744233"/>
            <a:chExt cx="704478" cy="1407097"/>
          </a:xfrm>
        </p:grpSpPr>
        <p:sp>
          <p:nvSpPr>
            <p:cNvPr id="211" name="Teardrop 210">
              <a:extLst>
                <a:ext uri="{FF2B5EF4-FFF2-40B4-BE49-F238E27FC236}">
                  <a16:creationId xmlns:a16="http://schemas.microsoft.com/office/drawing/2014/main" id="{5A174C84-61DE-4146-8B24-B3BEDDC9CC29}"/>
                </a:ext>
              </a:extLst>
            </p:cNvPr>
            <p:cNvSpPr/>
            <p:nvPr/>
          </p:nvSpPr>
          <p:spPr>
            <a:xfrm rot="8096855">
              <a:off x="2472435" y="2642072"/>
              <a:ext cx="222369"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12" name="Straight Connector 211">
              <a:extLst>
                <a:ext uri="{FF2B5EF4-FFF2-40B4-BE49-F238E27FC236}">
                  <a16:creationId xmlns:a16="http://schemas.microsoft.com/office/drawing/2014/main" id="{A2D4A96B-F999-4B6A-AB83-5C6B2004354F}"/>
                </a:ext>
              </a:extLst>
            </p:cNvPr>
            <p:cNvCxnSpPr>
              <a:cxnSpLocks/>
              <a:stCxn id="211" idx="3"/>
              <a:endCxn id="211" idx="7"/>
            </p:cNvCxnSpPr>
            <p:nvPr/>
          </p:nvCxnSpPr>
          <p:spPr>
            <a:xfrm flipH="1">
              <a:off x="2583462" y="2641859"/>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08" name="TextBox 207">
              <a:extLst>
                <a:ext uri="{FF2B5EF4-FFF2-40B4-BE49-F238E27FC236}">
                  <a16:creationId xmlns:a16="http://schemas.microsoft.com/office/drawing/2014/main" id="{676C17D0-2AF9-47B3-96D3-ACB8B83457C9}"/>
                </a:ext>
              </a:extLst>
            </p:cNvPr>
            <p:cNvSpPr txBox="1"/>
            <p:nvPr/>
          </p:nvSpPr>
          <p:spPr>
            <a:xfrm>
              <a:off x="2130885" y="2643087"/>
              <a:ext cx="37855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inf</a:t>
              </a:r>
            </a:p>
          </p:txBody>
        </p:sp>
        <p:sp>
          <p:nvSpPr>
            <p:cNvPr id="209" name="TextBox 208">
              <a:extLst>
                <a:ext uri="{FF2B5EF4-FFF2-40B4-BE49-F238E27FC236}">
                  <a16:creationId xmlns:a16="http://schemas.microsoft.com/office/drawing/2014/main" id="{8991AFD3-30AC-4AF1-B3F0-CD680C27CE17}"/>
                </a:ext>
              </a:extLst>
            </p:cNvPr>
            <p:cNvSpPr txBox="1"/>
            <p:nvPr/>
          </p:nvSpPr>
          <p:spPr>
            <a:xfrm>
              <a:off x="2335751" y="263006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10" name="TextBox 209">
              <a:extLst>
                <a:ext uri="{FF2B5EF4-FFF2-40B4-BE49-F238E27FC236}">
                  <a16:creationId xmlns:a16="http://schemas.microsoft.com/office/drawing/2014/main" id="{20B0E3EA-0D0A-4B82-8B77-55F7FCF1E47A}"/>
                </a:ext>
              </a:extLst>
            </p:cNvPr>
            <p:cNvSpPr txBox="1"/>
            <p:nvPr/>
          </p:nvSpPr>
          <p:spPr>
            <a:xfrm>
              <a:off x="2639963" y="2623200"/>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71" name="TextBox 270">
              <a:extLst>
                <a:ext uri="{FF2B5EF4-FFF2-40B4-BE49-F238E27FC236}">
                  <a16:creationId xmlns:a16="http://schemas.microsoft.com/office/drawing/2014/main" id="{4B035901-B047-4873-8AE6-A210735D67E6}"/>
                </a:ext>
              </a:extLst>
            </p:cNvPr>
            <p:cNvSpPr txBox="1"/>
            <p:nvPr/>
          </p:nvSpPr>
          <p:spPr>
            <a:xfrm>
              <a:off x="2400278" y="2851248"/>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cxnSp>
          <p:nvCxnSpPr>
            <p:cNvPr id="307" name="Straight Arrow Connector 306">
              <a:extLst>
                <a:ext uri="{FF2B5EF4-FFF2-40B4-BE49-F238E27FC236}">
                  <a16:creationId xmlns:a16="http://schemas.microsoft.com/office/drawing/2014/main" id="{4F9A1AAE-606C-47F4-868C-CB7C60246D4E}"/>
                </a:ext>
              </a:extLst>
            </p:cNvPr>
            <p:cNvCxnSpPr>
              <a:cxnSpLocks/>
            </p:cNvCxnSpPr>
            <p:nvPr/>
          </p:nvCxnSpPr>
          <p:spPr>
            <a:xfrm>
              <a:off x="2580478" y="1744233"/>
              <a:ext cx="1" cy="83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2D55DAD-43FC-49CD-99F7-261297750B98}"/>
              </a:ext>
            </a:extLst>
          </p:cNvPr>
          <p:cNvGrpSpPr/>
          <p:nvPr/>
        </p:nvGrpSpPr>
        <p:grpSpPr>
          <a:xfrm>
            <a:off x="3360278" y="1701146"/>
            <a:ext cx="746405" cy="1435891"/>
            <a:chOff x="3166598" y="2116993"/>
            <a:chExt cx="746405" cy="1435891"/>
          </a:xfrm>
        </p:grpSpPr>
        <p:cxnSp>
          <p:nvCxnSpPr>
            <p:cNvPr id="266" name="Straight Arrow Connector 265">
              <a:extLst>
                <a:ext uri="{FF2B5EF4-FFF2-40B4-BE49-F238E27FC236}">
                  <a16:creationId xmlns:a16="http://schemas.microsoft.com/office/drawing/2014/main" id="{CF41FA78-8150-4B88-A9BF-2C6CBFF0D38E}"/>
                </a:ext>
              </a:extLst>
            </p:cNvPr>
            <p:cNvCxnSpPr>
              <a:cxnSpLocks/>
            </p:cNvCxnSpPr>
            <p:nvPr/>
          </p:nvCxnSpPr>
          <p:spPr>
            <a:xfrm>
              <a:off x="3654743" y="2116993"/>
              <a:ext cx="1" cy="83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2" name="Teardrop 291">
              <a:extLst>
                <a:ext uri="{FF2B5EF4-FFF2-40B4-BE49-F238E27FC236}">
                  <a16:creationId xmlns:a16="http://schemas.microsoft.com/office/drawing/2014/main" id="{325056E2-4B11-42D2-9143-86E5ADDF2C5E}"/>
                </a:ext>
              </a:extLst>
            </p:cNvPr>
            <p:cNvSpPr/>
            <p:nvPr/>
          </p:nvSpPr>
          <p:spPr>
            <a:xfrm rot="8096855">
              <a:off x="3550074" y="2999386"/>
              <a:ext cx="222369" cy="221518"/>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93" name="Straight Connector 292">
              <a:extLst>
                <a:ext uri="{FF2B5EF4-FFF2-40B4-BE49-F238E27FC236}">
                  <a16:creationId xmlns:a16="http://schemas.microsoft.com/office/drawing/2014/main" id="{9F0F3534-DE65-4C20-AE2F-BD0805931872}"/>
                </a:ext>
              </a:extLst>
            </p:cNvPr>
            <p:cNvCxnSpPr>
              <a:cxnSpLocks/>
              <a:stCxn id="292" idx="3"/>
              <a:endCxn id="292" idx="7"/>
            </p:cNvCxnSpPr>
            <p:nvPr/>
          </p:nvCxnSpPr>
          <p:spPr>
            <a:xfrm flipH="1">
              <a:off x="3661101" y="2999173"/>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288" name="TextBox 287">
              <a:extLst>
                <a:ext uri="{FF2B5EF4-FFF2-40B4-BE49-F238E27FC236}">
                  <a16:creationId xmlns:a16="http://schemas.microsoft.com/office/drawing/2014/main" id="{B5E294A8-6FD5-47AA-95A3-B44E3AE471D7}"/>
                </a:ext>
              </a:extLst>
            </p:cNvPr>
            <p:cNvSpPr txBox="1"/>
            <p:nvPr/>
          </p:nvSpPr>
          <p:spPr>
            <a:xfrm>
              <a:off x="3166598" y="2982944"/>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289" name="TextBox 288">
              <a:extLst>
                <a:ext uri="{FF2B5EF4-FFF2-40B4-BE49-F238E27FC236}">
                  <a16:creationId xmlns:a16="http://schemas.microsoft.com/office/drawing/2014/main" id="{E51E8836-D4ED-418E-8302-7A97C0388759}"/>
                </a:ext>
              </a:extLst>
            </p:cNvPr>
            <p:cNvSpPr txBox="1"/>
            <p:nvPr/>
          </p:nvSpPr>
          <p:spPr>
            <a:xfrm>
              <a:off x="3409516" y="2982944"/>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91" name="TextBox 290">
              <a:extLst>
                <a:ext uri="{FF2B5EF4-FFF2-40B4-BE49-F238E27FC236}">
                  <a16:creationId xmlns:a16="http://schemas.microsoft.com/office/drawing/2014/main" id="{A5BFDCA1-E3C3-40FB-8745-1CC4F170B2A2}"/>
                </a:ext>
              </a:extLst>
            </p:cNvPr>
            <p:cNvSpPr txBox="1"/>
            <p:nvPr/>
          </p:nvSpPr>
          <p:spPr>
            <a:xfrm>
              <a:off x="3717603" y="298051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96" name="TextBox 295">
              <a:extLst>
                <a:ext uri="{FF2B5EF4-FFF2-40B4-BE49-F238E27FC236}">
                  <a16:creationId xmlns:a16="http://schemas.microsoft.com/office/drawing/2014/main" id="{C0DC9CF3-322A-4D96-83B6-1033242B9A0D}"/>
                </a:ext>
              </a:extLst>
            </p:cNvPr>
            <p:cNvSpPr txBox="1"/>
            <p:nvPr/>
          </p:nvSpPr>
          <p:spPr>
            <a:xfrm>
              <a:off x="3491402" y="3252802"/>
              <a:ext cx="406481"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grpSp>
      <p:grpSp>
        <p:nvGrpSpPr>
          <p:cNvPr id="15" name="Group 14">
            <a:extLst>
              <a:ext uri="{FF2B5EF4-FFF2-40B4-BE49-F238E27FC236}">
                <a16:creationId xmlns:a16="http://schemas.microsoft.com/office/drawing/2014/main" id="{F53BE70D-4B37-4B0E-A084-D08E3FEA4258}"/>
              </a:ext>
            </a:extLst>
          </p:cNvPr>
          <p:cNvGrpSpPr/>
          <p:nvPr/>
        </p:nvGrpSpPr>
        <p:grpSpPr>
          <a:xfrm>
            <a:off x="4010899" y="1690842"/>
            <a:ext cx="455402" cy="505462"/>
            <a:chOff x="3817219" y="2106689"/>
            <a:chExt cx="455402" cy="505462"/>
          </a:xfrm>
        </p:grpSpPr>
        <p:sp>
          <p:nvSpPr>
            <p:cNvPr id="313" name="TextBox 312">
              <a:extLst>
                <a:ext uri="{FF2B5EF4-FFF2-40B4-BE49-F238E27FC236}">
                  <a16:creationId xmlns:a16="http://schemas.microsoft.com/office/drawing/2014/main" id="{B6E46022-B939-40F3-9656-A8A2C1ECE8AB}"/>
                </a:ext>
              </a:extLst>
            </p:cNvPr>
            <p:cNvSpPr txBox="1"/>
            <p:nvPr/>
          </p:nvSpPr>
          <p:spPr>
            <a:xfrm>
              <a:off x="3817219" y="2312069"/>
              <a:ext cx="45540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grpSp>
          <p:nvGrpSpPr>
            <p:cNvPr id="10" name="Group 9">
              <a:extLst>
                <a:ext uri="{FF2B5EF4-FFF2-40B4-BE49-F238E27FC236}">
                  <a16:creationId xmlns:a16="http://schemas.microsoft.com/office/drawing/2014/main" id="{FF64CAC2-65FB-45DB-BB21-CEE86E105617}"/>
                </a:ext>
              </a:extLst>
            </p:cNvPr>
            <p:cNvGrpSpPr/>
            <p:nvPr/>
          </p:nvGrpSpPr>
          <p:grpSpPr>
            <a:xfrm>
              <a:off x="3867881" y="2106689"/>
              <a:ext cx="221518" cy="268122"/>
              <a:chOff x="5351262" y="2124998"/>
              <a:chExt cx="295357" cy="357496"/>
            </a:xfrm>
          </p:grpSpPr>
          <p:sp>
            <p:nvSpPr>
              <p:cNvPr id="310" name="Teardrop 309">
                <a:extLst>
                  <a:ext uri="{FF2B5EF4-FFF2-40B4-BE49-F238E27FC236}">
                    <a16:creationId xmlns:a16="http://schemas.microsoft.com/office/drawing/2014/main" id="{C6BD3386-88E8-4CED-A342-F38C6B94F9F8}"/>
                  </a:ext>
                </a:extLst>
              </p:cNvPr>
              <p:cNvSpPr/>
              <p:nvPr/>
            </p:nvSpPr>
            <p:spPr>
              <a:xfrm rot="8096855">
                <a:off x="5350695" y="2125565"/>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11" name="Straight Connector 310">
                <a:extLst>
                  <a:ext uri="{FF2B5EF4-FFF2-40B4-BE49-F238E27FC236}">
                    <a16:creationId xmlns:a16="http://schemas.microsoft.com/office/drawing/2014/main" id="{ABF399C7-4EBE-44D8-8E13-291360B7C7DD}"/>
                  </a:ext>
                </a:extLst>
              </p:cNvPr>
              <p:cNvCxnSpPr>
                <a:cxnSpLocks/>
                <a:stCxn id="310" idx="3"/>
                <a:endCxn id="310" idx="7"/>
              </p:cNvCxnSpPr>
              <p:nvPr/>
            </p:nvCxnSpPr>
            <p:spPr>
              <a:xfrm flipH="1">
                <a:off x="5498735" y="2125281"/>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grpSp>
        <p:nvGrpSpPr>
          <p:cNvPr id="16" name="Group 15">
            <a:extLst>
              <a:ext uri="{FF2B5EF4-FFF2-40B4-BE49-F238E27FC236}">
                <a16:creationId xmlns:a16="http://schemas.microsoft.com/office/drawing/2014/main" id="{48D98F70-F35D-45C8-94EC-E645FEFC3CF9}"/>
              </a:ext>
            </a:extLst>
          </p:cNvPr>
          <p:cNvGrpSpPr/>
          <p:nvPr/>
        </p:nvGrpSpPr>
        <p:grpSpPr>
          <a:xfrm>
            <a:off x="4266690" y="1680930"/>
            <a:ext cx="746405" cy="928791"/>
            <a:chOff x="4073010" y="2096777"/>
            <a:chExt cx="746405" cy="928791"/>
          </a:xfrm>
        </p:grpSpPr>
        <p:cxnSp>
          <p:nvCxnSpPr>
            <p:cNvPr id="297" name="Straight Arrow Connector 296">
              <a:extLst>
                <a:ext uri="{FF2B5EF4-FFF2-40B4-BE49-F238E27FC236}">
                  <a16:creationId xmlns:a16="http://schemas.microsoft.com/office/drawing/2014/main" id="{FC9A4CF4-9E2C-4F7D-8D5F-E01CFEAABB54}"/>
                </a:ext>
              </a:extLst>
            </p:cNvPr>
            <p:cNvCxnSpPr>
              <a:cxnSpLocks/>
            </p:cNvCxnSpPr>
            <p:nvPr/>
          </p:nvCxnSpPr>
          <p:spPr>
            <a:xfrm flipH="1">
              <a:off x="4609886" y="2096777"/>
              <a:ext cx="765" cy="33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6" name="TextBox 325">
              <a:extLst>
                <a:ext uri="{FF2B5EF4-FFF2-40B4-BE49-F238E27FC236}">
                  <a16:creationId xmlns:a16="http://schemas.microsoft.com/office/drawing/2014/main" id="{5D7B5AB8-94F1-42C3-BEB0-5ADC62855BB9}"/>
                </a:ext>
              </a:extLst>
            </p:cNvPr>
            <p:cNvSpPr txBox="1"/>
            <p:nvPr/>
          </p:nvSpPr>
          <p:spPr>
            <a:xfrm>
              <a:off x="4073010" y="245562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327" name="TextBox 326">
              <a:extLst>
                <a:ext uri="{FF2B5EF4-FFF2-40B4-BE49-F238E27FC236}">
                  <a16:creationId xmlns:a16="http://schemas.microsoft.com/office/drawing/2014/main" id="{A1997F43-AAD0-4962-8A70-17D7733ED519}"/>
                </a:ext>
              </a:extLst>
            </p:cNvPr>
            <p:cNvSpPr txBox="1"/>
            <p:nvPr/>
          </p:nvSpPr>
          <p:spPr>
            <a:xfrm>
              <a:off x="4315928" y="245562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28" name="TextBox 327">
              <a:extLst>
                <a:ext uri="{FF2B5EF4-FFF2-40B4-BE49-F238E27FC236}">
                  <a16:creationId xmlns:a16="http://schemas.microsoft.com/office/drawing/2014/main" id="{07ABA2A5-6664-4355-8355-F60352A9038B}"/>
                </a:ext>
              </a:extLst>
            </p:cNvPr>
            <p:cNvSpPr txBox="1"/>
            <p:nvPr/>
          </p:nvSpPr>
          <p:spPr>
            <a:xfrm>
              <a:off x="4624015" y="245319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29" name="TextBox 328">
              <a:extLst>
                <a:ext uri="{FF2B5EF4-FFF2-40B4-BE49-F238E27FC236}">
                  <a16:creationId xmlns:a16="http://schemas.microsoft.com/office/drawing/2014/main" id="{26979EEE-40A6-440F-B6CF-030F20CBDAB0}"/>
                </a:ext>
              </a:extLst>
            </p:cNvPr>
            <p:cNvSpPr txBox="1"/>
            <p:nvPr/>
          </p:nvSpPr>
          <p:spPr>
            <a:xfrm>
              <a:off x="4397814" y="2725486"/>
              <a:ext cx="378162"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grpSp>
          <p:nvGrpSpPr>
            <p:cNvPr id="331" name="Group 330">
              <a:extLst>
                <a:ext uri="{FF2B5EF4-FFF2-40B4-BE49-F238E27FC236}">
                  <a16:creationId xmlns:a16="http://schemas.microsoft.com/office/drawing/2014/main" id="{F38F0093-02DD-4C1F-A82A-0A044E132F0A}"/>
                </a:ext>
              </a:extLst>
            </p:cNvPr>
            <p:cNvGrpSpPr/>
            <p:nvPr/>
          </p:nvGrpSpPr>
          <p:grpSpPr>
            <a:xfrm>
              <a:off x="4456827" y="2495989"/>
              <a:ext cx="221518" cy="268122"/>
              <a:chOff x="5351262" y="2124998"/>
              <a:chExt cx="295357" cy="357496"/>
            </a:xfrm>
          </p:grpSpPr>
          <p:sp>
            <p:nvSpPr>
              <p:cNvPr id="332" name="Teardrop 331">
                <a:extLst>
                  <a:ext uri="{FF2B5EF4-FFF2-40B4-BE49-F238E27FC236}">
                    <a16:creationId xmlns:a16="http://schemas.microsoft.com/office/drawing/2014/main" id="{57E253F0-AC92-41C8-865A-C4AC9C40928C}"/>
                  </a:ext>
                </a:extLst>
              </p:cNvPr>
              <p:cNvSpPr/>
              <p:nvPr/>
            </p:nvSpPr>
            <p:spPr>
              <a:xfrm rot="8096855">
                <a:off x="5350695" y="2125565"/>
                <a:ext cx="296492" cy="295357"/>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33" name="Straight Connector 332">
                <a:extLst>
                  <a:ext uri="{FF2B5EF4-FFF2-40B4-BE49-F238E27FC236}">
                    <a16:creationId xmlns:a16="http://schemas.microsoft.com/office/drawing/2014/main" id="{8DDBCCF8-D1A0-42A6-90FB-931B5F2F389E}"/>
                  </a:ext>
                </a:extLst>
              </p:cNvPr>
              <p:cNvCxnSpPr>
                <a:cxnSpLocks/>
                <a:stCxn id="332" idx="3"/>
                <a:endCxn id="332" idx="7"/>
              </p:cNvCxnSpPr>
              <p:nvPr/>
            </p:nvCxnSpPr>
            <p:spPr>
              <a:xfrm flipH="1">
                <a:off x="5498731" y="2125281"/>
                <a:ext cx="359" cy="35721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34" name="Oval 333">
                <a:extLst>
                  <a:ext uri="{FF2B5EF4-FFF2-40B4-BE49-F238E27FC236}">
                    <a16:creationId xmlns:a16="http://schemas.microsoft.com/office/drawing/2014/main" id="{839C93F0-361A-4242-BAB2-4FA025011D5E}"/>
                  </a:ext>
                </a:extLst>
              </p:cNvPr>
              <p:cNvSpPr/>
              <p:nvPr/>
            </p:nvSpPr>
            <p:spPr>
              <a:xfrm>
                <a:off x="5556706" y="2240160"/>
                <a:ext cx="45719" cy="533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grpSp>
        <p:nvGrpSpPr>
          <p:cNvPr id="17" name="Group 16">
            <a:extLst>
              <a:ext uri="{FF2B5EF4-FFF2-40B4-BE49-F238E27FC236}">
                <a16:creationId xmlns:a16="http://schemas.microsoft.com/office/drawing/2014/main" id="{508DEE23-3334-477E-AAF1-16B258E461F7}"/>
              </a:ext>
            </a:extLst>
          </p:cNvPr>
          <p:cNvGrpSpPr/>
          <p:nvPr/>
        </p:nvGrpSpPr>
        <p:grpSpPr>
          <a:xfrm>
            <a:off x="4985629" y="1675945"/>
            <a:ext cx="411813" cy="514164"/>
            <a:chOff x="4791949" y="2091792"/>
            <a:chExt cx="411813" cy="514164"/>
          </a:xfrm>
        </p:grpSpPr>
        <p:sp>
          <p:nvSpPr>
            <p:cNvPr id="344" name="TextBox 343">
              <a:extLst>
                <a:ext uri="{FF2B5EF4-FFF2-40B4-BE49-F238E27FC236}">
                  <a16:creationId xmlns:a16="http://schemas.microsoft.com/office/drawing/2014/main" id="{D4A1A5A7-FC05-400A-AE6D-B4059876EA9E}"/>
                </a:ext>
              </a:extLst>
            </p:cNvPr>
            <p:cNvSpPr txBox="1"/>
            <p:nvPr/>
          </p:nvSpPr>
          <p:spPr>
            <a:xfrm>
              <a:off x="4791949" y="2305874"/>
              <a:ext cx="41181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sp>
          <p:nvSpPr>
            <p:cNvPr id="346" name="Teardrop 345">
              <a:extLst>
                <a:ext uri="{FF2B5EF4-FFF2-40B4-BE49-F238E27FC236}">
                  <a16:creationId xmlns:a16="http://schemas.microsoft.com/office/drawing/2014/main" id="{7431402A-994E-4D3A-86A5-64FBDCFF48C6}"/>
                </a:ext>
              </a:extLst>
            </p:cNvPr>
            <p:cNvSpPr/>
            <p:nvPr/>
          </p:nvSpPr>
          <p:spPr>
            <a:xfrm rot="8096855">
              <a:off x="4837702" y="2092218"/>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47" name="Straight Connector 346">
              <a:extLst>
                <a:ext uri="{FF2B5EF4-FFF2-40B4-BE49-F238E27FC236}">
                  <a16:creationId xmlns:a16="http://schemas.microsoft.com/office/drawing/2014/main" id="{2C0F2263-DF47-4F2E-BE26-3C820F9FFABE}"/>
                </a:ext>
              </a:extLst>
            </p:cNvPr>
            <p:cNvCxnSpPr>
              <a:cxnSpLocks/>
              <a:stCxn id="346" idx="3"/>
              <a:endCxn id="346" idx="7"/>
            </p:cNvCxnSpPr>
            <p:nvPr/>
          </p:nvCxnSpPr>
          <p:spPr>
            <a:xfrm flipH="1">
              <a:off x="4948729" y="2092005"/>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20" name="Group 19">
            <a:extLst>
              <a:ext uri="{FF2B5EF4-FFF2-40B4-BE49-F238E27FC236}">
                <a16:creationId xmlns:a16="http://schemas.microsoft.com/office/drawing/2014/main" id="{8AEA59AF-8151-4633-B6EA-FD5411ED2622}"/>
              </a:ext>
            </a:extLst>
          </p:cNvPr>
          <p:cNvGrpSpPr/>
          <p:nvPr/>
        </p:nvGrpSpPr>
        <p:grpSpPr>
          <a:xfrm>
            <a:off x="5604978" y="1694116"/>
            <a:ext cx="381153" cy="514164"/>
            <a:chOff x="5411298" y="2109963"/>
            <a:chExt cx="381153" cy="514164"/>
          </a:xfrm>
        </p:grpSpPr>
        <p:sp>
          <p:nvSpPr>
            <p:cNvPr id="361" name="TextBox 360">
              <a:extLst>
                <a:ext uri="{FF2B5EF4-FFF2-40B4-BE49-F238E27FC236}">
                  <a16:creationId xmlns:a16="http://schemas.microsoft.com/office/drawing/2014/main" id="{1AAD29AB-C508-41C9-93DB-BB602A83A143}"/>
                </a:ext>
              </a:extLst>
            </p:cNvPr>
            <p:cNvSpPr txBox="1"/>
            <p:nvPr/>
          </p:nvSpPr>
          <p:spPr>
            <a:xfrm>
              <a:off x="5411298" y="2324045"/>
              <a:ext cx="381153"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362" name="Teardrop 361">
              <a:extLst>
                <a:ext uri="{FF2B5EF4-FFF2-40B4-BE49-F238E27FC236}">
                  <a16:creationId xmlns:a16="http://schemas.microsoft.com/office/drawing/2014/main" id="{85064E81-4D6A-4791-AB7B-3299C62990CD}"/>
                </a:ext>
              </a:extLst>
            </p:cNvPr>
            <p:cNvSpPr/>
            <p:nvPr/>
          </p:nvSpPr>
          <p:spPr>
            <a:xfrm rot="8096855">
              <a:off x="5457051" y="2110389"/>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63" name="Straight Connector 362">
              <a:extLst>
                <a:ext uri="{FF2B5EF4-FFF2-40B4-BE49-F238E27FC236}">
                  <a16:creationId xmlns:a16="http://schemas.microsoft.com/office/drawing/2014/main" id="{D8592DC0-9EDE-4FF2-A800-EC45C275FECD}"/>
                </a:ext>
              </a:extLst>
            </p:cNvPr>
            <p:cNvCxnSpPr>
              <a:cxnSpLocks/>
              <a:stCxn id="362" idx="3"/>
              <a:endCxn id="362" idx="7"/>
            </p:cNvCxnSpPr>
            <p:nvPr/>
          </p:nvCxnSpPr>
          <p:spPr>
            <a:xfrm flipH="1">
              <a:off x="5568078" y="2110176"/>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515FF7DD-115D-4DD5-9953-8F5F71C9CA52}"/>
              </a:ext>
            </a:extLst>
          </p:cNvPr>
          <p:cNvGrpSpPr/>
          <p:nvPr/>
        </p:nvGrpSpPr>
        <p:grpSpPr>
          <a:xfrm>
            <a:off x="1110973" y="1480399"/>
            <a:ext cx="6197473" cy="187022"/>
            <a:chOff x="917293" y="1896246"/>
            <a:chExt cx="6197473" cy="187022"/>
          </a:xfrm>
        </p:grpSpPr>
        <p:grpSp>
          <p:nvGrpSpPr>
            <p:cNvPr id="140" name="Group 139">
              <a:extLst>
                <a:ext uri="{FF2B5EF4-FFF2-40B4-BE49-F238E27FC236}">
                  <a16:creationId xmlns:a16="http://schemas.microsoft.com/office/drawing/2014/main" id="{32AAA36E-DFB6-432A-B947-1229133B3E2F}"/>
                </a:ext>
              </a:extLst>
            </p:cNvPr>
            <p:cNvGrpSpPr/>
            <p:nvPr/>
          </p:nvGrpSpPr>
          <p:grpSpPr>
            <a:xfrm>
              <a:off x="1136449" y="1921108"/>
              <a:ext cx="310806" cy="162160"/>
              <a:chOff x="1008993" y="1765738"/>
              <a:chExt cx="414408" cy="216213"/>
            </a:xfrm>
          </p:grpSpPr>
          <p:cxnSp>
            <p:nvCxnSpPr>
              <p:cNvPr id="5" name="Straight Connector 4">
                <a:extLst>
                  <a:ext uri="{FF2B5EF4-FFF2-40B4-BE49-F238E27FC236}">
                    <a16:creationId xmlns:a16="http://schemas.microsoft.com/office/drawing/2014/main" id="{288B6B7B-E27C-4CC1-A9A1-431F2FEF6D0D}"/>
                  </a:ext>
                </a:extLst>
              </p:cNvPr>
              <p:cNvCxnSpPr>
                <a:cxnSpLocks/>
              </p:cNvCxnSpPr>
              <p:nvPr/>
            </p:nvCxnSpPr>
            <p:spPr>
              <a:xfrm>
                <a:off x="1008993" y="176573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78130C-292E-4538-9E33-A006A8162122}"/>
                  </a:ext>
                </a:extLst>
              </p:cNvPr>
              <p:cNvCxnSpPr>
                <a:cxnSpLocks/>
              </p:cNvCxnSpPr>
              <p:nvPr/>
            </p:nvCxnSpPr>
            <p:spPr>
              <a:xfrm>
                <a:off x="1008993" y="187834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066F9E95-22D2-4524-915F-F7C58FD118AB}"/>
                </a:ext>
              </a:extLst>
            </p:cNvPr>
            <p:cNvGrpSpPr/>
            <p:nvPr/>
          </p:nvGrpSpPr>
          <p:grpSpPr>
            <a:xfrm>
              <a:off x="1447255" y="1917729"/>
              <a:ext cx="310806" cy="162160"/>
              <a:chOff x="1423401" y="1761233"/>
              <a:chExt cx="414408" cy="216213"/>
            </a:xfrm>
          </p:grpSpPr>
          <p:cxnSp>
            <p:nvCxnSpPr>
              <p:cNvPr id="93" name="Straight Connector 92">
                <a:extLst>
                  <a:ext uri="{FF2B5EF4-FFF2-40B4-BE49-F238E27FC236}">
                    <a16:creationId xmlns:a16="http://schemas.microsoft.com/office/drawing/2014/main" id="{3CD26376-F2AC-4DC8-BD5A-DFEDB9CD3B7C}"/>
                  </a:ext>
                </a:extLst>
              </p:cNvPr>
              <p:cNvCxnSpPr>
                <a:cxnSpLocks/>
              </p:cNvCxnSpPr>
              <p:nvPr/>
            </p:nvCxnSpPr>
            <p:spPr>
              <a:xfrm>
                <a:off x="1423401"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FD6EF1-ADFA-444E-B62D-121C79A2599D}"/>
                  </a:ext>
                </a:extLst>
              </p:cNvPr>
              <p:cNvCxnSpPr>
                <a:cxnSpLocks/>
              </p:cNvCxnSpPr>
              <p:nvPr/>
            </p:nvCxnSpPr>
            <p:spPr>
              <a:xfrm>
                <a:off x="1423401"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D61682B3-0427-4699-B91A-30E095CC79B4}"/>
                </a:ext>
              </a:extLst>
            </p:cNvPr>
            <p:cNvGrpSpPr/>
            <p:nvPr/>
          </p:nvGrpSpPr>
          <p:grpSpPr>
            <a:xfrm>
              <a:off x="1764218" y="1917729"/>
              <a:ext cx="310806" cy="162160"/>
              <a:chOff x="1846018" y="1761233"/>
              <a:chExt cx="414408" cy="216213"/>
            </a:xfrm>
          </p:grpSpPr>
          <p:cxnSp>
            <p:nvCxnSpPr>
              <p:cNvPr id="95" name="Straight Connector 94">
                <a:extLst>
                  <a:ext uri="{FF2B5EF4-FFF2-40B4-BE49-F238E27FC236}">
                    <a16:creationId xmlns:a16="http://schemas.microsoft.com/office/drawing/2014/main" id="{F767E8B0-BE17-4714-8B32-422F26F8A603}"/>
                  </a:ext>
                </a:extLst>
              </p:cNvPr>
              <p:cNvCxnSpPr>
                <a:cxnSpLocks/>
              </p:cNvCxnSpPr>
              <p:nvPr/>
            </p:nvCxnSpPr>
            <p:spPr>
              <a:xfrm>
                <a:off x="1846018" y="1761233"/>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DD03A2B-52F5-42C4-B033-CEA1112180C8}"/>
                  </a:ext>
                </a:extLst>
              </p:cNvPr>
              <p:cNvCxnSpPr>
                <a:cxnSpLocks/>
              </p:cNvCxnSpPr>
              <p:nvPr/>
            </p:nvCxnSpPr>
            <p:spPr>
              <a:xfrm>
                <a:off x="1846018" y="1873844"/>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A247560-21FC-49C0-9175-12682B62FD8A}"/>
                </a:ext>
              </a:extLst>
            </p:cNvPr>
            <p:cNvGrpSpPr/>
            <p:nvPr/>
          </p:nvGrpSpPr>
          <p:grpSpPr>
            <a:xfrm>
              <a:off x="2085486" y="1917729"/>
              <a:ext cx="310806" cy="162160"/>
              <a:chOff x="2254097" y="1760497"/>
              <a:chExt cx="414408" cy="216213"/>
            </a:xfrm>
          </p:grpSpPr>
          <p:cxnSp>
            <p:nvCxnSpPr>
              <p:cNvPr id="143" name="Straight Connector 142">
                <a:extLst>
                  <a:ext uri="{FF2B5EF4-FFF2-40B4-BE49-F238E27FC236}">
                    <a16:creationId xmlns:a16="http://schemas.microsoft.com/office/drawing/2014/main" id="{C7C0CF1F-FF48-4141-AF18-7617F2426CB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9F6250C-920A-407E-9725-D21EEE4763B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B2C0D50A-9F9C-4C84-84A1-B6A2BB9699FA}"/>
                </a:ext>
              </a:extLst>
            </p:cNvPr>
            <p:cNvCxnSpPr>
              <a:cxnSpLocks/>
            </p:cNvCxnSpPr>
            <p:nvPr/>
          </p:nvCxnSpPr>
          <p:spPr>
            <a:xfrm>
              <a:off x="239273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85CFA5F-F1F3-4317-96B1-11E1BB46EEFB}"/>
                </a:ext>
              </a:extLst>
            </p:cNvPr>
            <p:cNvCxnSpPr>
              <a:cxnSpLocks/>
            </p:cNvCxnSpPr>
            <p:nvPr/>
          </p:nvCxnSpPr>
          <p:spPr>
            <a:xfrm>
              <a:off x="239273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00023837-D4F7-4B61-BA0A-E71801BC4942}"/>
                </a:ext>
              </a:extLst>
            </p:cNvPr>
            <p:cNvGrpSpPr/>
            <p:nvPr/>
          </p:nvGrpSpPr>
          <p:grpSpPr>
            <a:xfrm>
              <a:off x="2387992" y="1915393"/>
              <a:ext cx="310806" cy="162160"/>
              <a:chOff x="2254097" y="1760497"/>
              <a:chExt cx="414408" cy="216213"/>
            </a:xfrm>
          </p:grpSpPr>
          <p:cxnSp>
            <p:nvCxnSpPr>
              <p:cNvPr id="154" name="Straight Connector 153">
                <a:extLst>
                  <a:ext uri="{FF2B5EF4-FFF2-40B4-BE49-F238E27FC236}">
                    <a16:creationId xmlns:a16="http://schemas.microsoft.com/office/drawing/2014/main" id="{78606EB6-FC89-44E6-B2AF-681BEFE55503}"/>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2E3CF47-973B-47E0-973F-29D2EAA8F570}"/>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283B814-43CC-43E3-83FB-88F405D402A3}"/>
                </a:ext>
              </a:extLst>
            </p:cNvPr>
            <p:cNvGrpSpPr/>
            <p:nvPr/>
          </p:nvGrpSpPr>
          <p:grpSpPr>
            <a:xfrm>
              <a:off x="2715590" y="1912567"/>
              <a:ext cx="310806" cy="162160"/>
              <a:chOff x="2254097" y="1760497"/>
              <a:chExt cx="414408" cy="216213"/>
            </a:xfrm>
          </p:grpSpPr>
          <p:cxnSp>
            <p:nvCxnSpPr>
              <p:cNvPr id="159" name="Straight Connector 158">
                <a:extLst>
                  <a:ext uri="{FF2B5EF4-FFF2-40B4-BE49-F238E27FC236}">
                    <a16:creationId xmlns:a16="http://schemas.microsoft.com/office/drawing/2014/main" id="{0EEF1F22-4A4F-4D17-832B-3E263794DA9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4E3742B-1185-4801-8CD4-3B35F39083E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61" name="Straight Connector 160">
              <a:extLst>
                <a:ext uri="{FF2B5EF4-FFF2-40B4-BE49-F238E27FC236}">
                  <a16:creationId xmlns:a16="http://schemas.microsoft.com/office/drawing/2014/main" id="{4A688FD3-FE3A-4481-8DC0-786FAB68FC82}"/>
                </a:ext>
              </a:extLst>
            </p:cNvPr>
            <p:cNvCxnSpPr>
              <a:cxnSpLocks/>
            </p:cNvCxnSpPr>
            <p:nvPr/>
          </p:nvCxnSpPr>
          <p:spPr>
            <a:xfrm>
              <a:off x="3025929" y="1912567"/>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2741FF4-8B23-4DEC-BDCC-712810041190}"/>
                </a:ext>
              </a:extLst>
            </p:cNvPr>
            <p:cNvCxnSpPr>
              <a:cxnSpLocks/>
            </p:cNvCxnSpPr>
            <p:nvPr/>
          </p:nvCxnSpPr>
          <p:spPr>
            <a:xfrm>
              <a:off x="3025929" y="1997025"/>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BB3CDF6-A5B2-401A-BAA6-DAD9A27F2B35}"/>
                </a:ext>
              </a:extLst>
            </p:cNvPr>
            <p:cNvGrpSpPr/>
            <p:nvPr/>
          </p:nvGrpSpPr>
          <p:grpSpPr>
            <a:xfrm>
              <a:off x="3021183" y="1915393"/>
              <a:ext cx="310806" cy="162160"/>
              <a:chOff x="2254097" y="1760497"/>
              <a:chExt cx="414408" cy="216213"/>
            </a:xfrm>
          </p:grpSpPr>
          <p:cxnSp>
            <p:nvCxnSpPr>
              <p:cNvPr id="164" name="Straight Connector 163">
                <a:extLst>
                  <a:ext uri="{FF2B5EF4-FFF2-40B4-BE49-F238E27FC236}">
                    <a16:creationId xmlns:a16="http://schemas.microsoft.com/office/drawing/2014/main" id="{E80C77C0-BDC9-41BD-B755-99B4F7170B9E}"/>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2FA3D26-8FBA-4C62-937B-1D54783EE06B}"/>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11FBEAFC-B4EC-4A22-8FCC-099952338F9B}"/>
                </a:ext>
              </a:extLst>
            </p:cNvPr>
            <p:cNvGrpSpPr/>
            <p:nvPr/>
          </p:nvGrpSpPr>
          <p:grpSpPr>
            <a:xfrm>
              <a:off x="3331989" y="1906299"/>
              <a:ext cx="310806" cy="162160"/>
              <a:chOff x="3858626" y="2720718"/>
              <a:chExt cx="414408" cy="216213"/>
            </a:xfrm>
          </p:grpSpPr>
          <p:cxnSp>
            <p:nvCxnSpPr>
              <p:cNvPr id="166" name="Straight Connector 165">
                <a:extLst>
                  <a:ext uri="{FF2B5EF4-FFF2-40B4-BE49-F238E27FC236}">
                    <a16:creationId xmlns:a16="http://schemas.microsoft.com/office/drawing/2014/main" id="{4BD59771-6DC4-4356-86E4-F56EBF34E07B}"/>
                  </a:ext>
                </a:extLst>
              </p:cNvPr>
              <p:cNvCxnSpPr>
                <a:cxnSpLocks/>
              </p:cNvCxnSpPr>
              <p:nvPr/>
            </p:nvCxnSpPr>
            <p:spPr>
              <a:xfrm>
                <a:off x="3869900" y="2720718"/>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470204D-FFE7-42B4-B12B-2B1BC3F1BAED}"/>
                  </a:ext>
                </a:extLst>
              </p:cNvPr>
              <p:cNvCxnSpPr>
                <a:cxnSpLocks/>
              </p:cNvCxnSpPr>
              <p:nvPr/>
            </p:nvCxnSpPr>
            <p:spPr>
              <a:xfrm>
                <a:off x="3858626" y="2829519"/>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95D8C89C-518F-430B-85B8-8CC1ADA4FA69}"/>
                </a:ext>
              </a:extLst>
            </p:cNvPr>
            <p:cNvGrpSpPr/>
            <p:nvPr/>
          </p:nvGrpSpPr>
          <p:grpSpPr>
            <a:xfrm>
              <a:off x="3655530" y="1903890"/>
              <a:ext cx="310806" cy="162160"/>
              <a:chOff x="2254097" y="1760497"/>
              <a:chExt cx="414408" cy="216213"/>
            </a:xfrm>
          </p:grpSpPr>
          <p:cxnSp>
            <p:nvCxnSpPr>
              <p:cNvPr id="169" name="Straight Connector 168">
                <a:extLst>
                  <a:ext uri="{FF2B5EF4-FFF2-40B4-BE49-F238E27FC236}">
                    <a16:creationId xmlns:a16="http://schemas.microsoft.com/office/drawing/2014/main" id="{84632F10-029E-44E3-91D9-C1F90F04657A}"/>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01BDE9B-0A37-40EC-99CE-A85017359C7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3D7233B7-55A2-443B-8367-0B48B44838B4}"/>
                </a:ext>
              </a:extLst>
            </p:cNvPr>
            <p:cNvGrpSpPr/>
            <p:nvPr/>
          </p:nvGrpSpPr>
          <p:grpSpPr>
            <a:xfrm>
              <a:off x="3973711" y="1903889"/>
              <a:ext cx="310806" cy="162160"/>
              <a:chOff x="2254097" y="1760497"/>
              <a:chExt cx="414408" cy="216213"/>
            </a:xfrm>
          </p:grpSpPr>
          <p:cxnSp>
            <p:nvCxnSpPr>
              <p:cNvPr id="179" name="Straight Connector 178">
                <a:extLst>
                  <a:ext uri="{FF2B5EF4-FFF2-40B4-BE49-F238E27FC236}">
                    <a16:creationId xmlns:a16="http://schemas.microsoft.com/office/drawing/2014/main" id="{B367EFB1-E698-4277-AE36-09C32D2AEB8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101C07D-B085-466A-9576-7183D40C4A5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181" name="Straight Connector 180">
              <a:extLst>
                <a:ext uri="{FF2B5EF4-FFF2-40B4-BE49-F238E27FC236}">
                  <a16:creationId xmlns:a16="http://schemas.microsoft.com/office/drawing/2014/main" id="{5096F0D4-A128-443B-8B00-4B78C27C843C}"/>
                </a:ext>
              </a:extLst>
            </p:cNvPr>
            <p:cNvCxnSpPr>
              <a:cxnSpLocks/>
            </p:cNvCxnSpPr>
            <p:nvPr/>
          </p:nvCxnSpPr>
          <p:spPr>
            <a:xfrm>
              <a:off x="4296096" y="1901062"/>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D5B452-A6BC-4821-A4D1-D205309A4C73}"/>
                </a:ext>
              </a:extLst>
            </p:cNvPr>
            <p:cNvCxnSpPr>
              <a:cxnSpLocks/>
            </p:cNvCxnSpPr>
            <p:nvPr/>
          </p:nvCxnSpPr>
          <p:spPr>
            <a:xfrm>
              <a:off x="4296096" y="1985520"/>
              <a:ext cx="310806"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649AC2D8-5581-42BE-BA2B-552A1946895A}"/>
                </a:ext>
              </a:extLst>
            </p:cNvPr>
            <p:cNvGrpSpPr/>
            <p:nvPr/>
          </p:nvGrpSpPr>
          <p:grpSpPr>
            <a:xfrm>
              <a:off x="4291350" y="1903889"/>
              <a:ext cx="310806" cy="162160"/>
              <a:chOff x="2254097" y="1760497"/>
              <a:chExt cx="414408" cy="216213"/>
            </a:xfrm>
          </p:grpSpPr>
          <p:cxnSp>
            <p:nvCxnSpPr>
              <p:cNvPr id="184" name="Straight Connector 183">
                <a:extLst>
                  <a:ext uri="{FF2B5EF4-FFF2-40B4-BE49-F238E27FC236}">
                    <a16:creationId xmlns:a16="http://schemas.microsoft.com/office/drawing/2014/main" id="{02DB1BB2-B588-4272-AD13-2D0D9E58EE77}"/>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BBD6BEE-C2B8-46DA-ADAE-F904B06F478C}"/>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04D2A5C1-A478-4551-860F-0BE8F4817A1C}"/>
                </a:ext>
              </a:extLst>
            </p:cNvPr>
            <p:cNvGrpSpPr/>
            <p:nvPr/>
          </p:nvGrpSpPr>
          <p:grpSpPr>
            <a:xfrm>
              <a:off x="4610651" y="1901062"/>
              <a:ext cx="310806" cy="162160"/>
              <a:chOff x="2254097" y="1760497"/>
              <a:chExt cx="414408" cy="216213"/>
            </a:xfrm>
          </p:grpSpPr>
          <p:cxnSp>
            <p:nvCxnSpPr>
              <p:cNvPr id="187" name="Straight Connector 186">
                <a:extLst>
                  <a:ext uri="{FF2B5EF4-FFF2-40B4-BE49-F238E27FC236}">
                    <a16:creationId xmlns:a16="http://schemas.microsoft.com/office/drawing/2014/main" id="{DB0A36F8-5B43-4B58-8F8A-D46584E2D03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DC20F0C-8049-4369-A87F-D066080B3681}"/>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48AF6CDC-2C72-480B-B2FF-81EDD6121D7D}"/>
                </a:ext>
              </a:extLst>
            </p:cNvPr>
            <p:cNvGrpSpPr/>
            <p:nvPr/>
          </p:nvGrpSpPr>
          <p:grpSpPr>
            <a:xfrm>
              <a:off x="4926936" y="1901062"/>
              <a:ext cx="310806" cy="162160"/>
              <a:chOff x="2254097" y="1760497"/>
              <a:chExt cx="414408" cy="216213"/>
            </a:xfrm>
          </p:grpSpPr>
          <p:cxnSp>
            <p:nvCxnSpPr>
              <p:cNvPr id="190" name="Straight Connector 189">
                <a:extLst>
                  <a:ext uri="{FF2B5EF4-FFF2-40B4-BE49-F238E27FC236}">
                    <a16:creationId xmlns:a16="http://schemas.microsoft.com/office/drawing/2014/main" id="{A82FFEB1-D150-44AA-B180-4075D88AE4D2}"/>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4FFB34-A0FD-4BEC-9FD1-63BF33E36803}"/>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A5C01EEA-89F1-4D14-84CA-088F6C84A0F1}"/>
                </a:ext>
              </a:extLst>
            </p:cNvPr>
            <p:cNvGrpSpPr/>
            <p:nvPr/>
          </p:nvGrpSpPr>
          <p:grpSpPr>
            <a:xfrm>
              <a:off x="5240432" y="1900139"/>
              <a:ext cx="310806" cy="162160"/>
              <a:chOff x="2254097" y="1760497"/>
              <a:chExt cx="414408" cy="216213"/>
            </a:xfrm>
          </p:grpSpPr>
          <p:cxnSp>
            <p:nvCxnSpPr>
              <p:cNvPr id="193" name="Straight Connector 192">
                <a:extLst>
                  <a:ext uri="{FF2B5EF4-FFF2-40B4-BE49-F238E27FC236}">
                    <a16:creationId xmlns:a16="http://schemas.microsoft.com/office/drawing/2014/main" id="{386642DC-ECBD-418C-8F04-0F16F6EE1CB0}"/>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7F49151-AF0C-430E-AAB4-C645D9FB6B17}"/>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90" name="Picture 289" descr="\documentclass{article}&#10;\usepackage{amsmath}&#10;\pagestyle{empty}&#10;\begin{document}&#10;&#10;&#10;$\rho$&#10;&#10;\end{document}" title="IguanaTex Bitmap Display">
              <a:extLst>
                <a:ext uri="{FF2B5EF4-FFF2-40B4-BE49-F238E27FC236}">
                  <a16:creationId xmlns:a16="http://schemas.microsoft.com/office/drawing/2014/main" id="{8A4BF225-771C-45D8-9BD4-AE266B49CE36}"/>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17293" y="1941666"/>
              <a:ext cx="91429" cy="124571"/>
            </a:xfrm>
            <a:prstGeom prst="rect">
              <a:avLst/>
            </a:prstGeom>
          </p:spPr>
        </p:pic>
        <p:grpSp>
          <p:nvGrpSpPr>
            <p:cNvPr id="232" name="Group 231">
              <a:extLst>
                <a:ext uri="{FF2B5EF4-FFF2-40B4-BE49-F238E27FC236}">
                  <a16:creationId xmlns:a16="http://schemas.microsoft.com/office/drawing/2014/main" id="{DE3F52D1-A838-4C52-A746-5044F3080103}"/>
                </a:ext>
              </a:extLst>
            </p:cNvPr>
            <p:cNvGrpSpPr/>
            <p:nvPr/>
          </p:nvGrpSpPr>
          <p:grpSpPr>
            <a:xfrm>
              <a:off x="5554986" y="1900138"/>
              <a:ext cx="310806" cy="162160"/>
              <a:chOff x="2254097" y="1760497"/>
              <a:chExt cx="414408" cy="216213"/>
            </a:xfrm>
          </p:grpSpPr>
          <p:cxnSp>
            <p:nvCxnSpPr>
              <p:cNvPr id="250" name="Straight Connector 249">
                <a:extLst>
                  <a:ext uri="{FF2B5EF4-FFF2-40B4-BE49-F238E27FC236}">
                    <a16:creationId xmlns:a16="http://schemas.microsoft.com/office/drawing/2014/main" id="{B858F41C-E1D7-448E-978C-6637788ADF34}"/>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28B184B-6C30-4453-BBD1-7011E12A3ED9}"/>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D885B4D6-5D51-44FB-88ED-4355AEA2FF24}"/>
                </a:ext>
              </a:extLst>
            </p:cNvPr>
            <p:cNvGrpSpPr/>
            <p:nvPr/>
          </p:nvGrpSpPr>
          <p:grpSpPr>
            <a:xfrm>
              <a:off x="5857335" y="1897278"/>
              <a:ext cx="310806" cy="162160"/>
              <a:chOff x="2254097" y="1760497"/>
              <a:chExt cx="414408" cy="216213"/>
            </a:xfrm>
          </p:grpSpPr>
          <p:cxnSp>
            <p:nvCxnSpPr>
              <p:cNvPr id="268" name="Straight Connector 267">
                <a:extLst>
                  <a:ext uri="{FF2B5EF4-FFF2-40B4-BE49-F238E27FC236}">
                    <a16:creationId xmlns:a16="http://schemas.microsoft.com/office/drawing/2014/main" id="{C7DA3CAF-57EB-4347-9696-75757A6D0849}"/>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EC015C8-BAF0-46B3-B2C1-F500CDEE036F}"/>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0" name="Group 349">
              <a:extLst>
                <a:ext uri="{FF2B5EF4-FFF2-40B4-BE49-F238E27FC236}">
                  <a16:creationId xmlns:a16="http://schemas.microsoft.com/office/drawing/2014/main" id="{667D8FD3-97B4-416D-BD48-47DE99625877}"/>
                </a:ext>
              </a:extLst>
            </p:cNvPr>
            <p:cNvGrpSpPr/>
            <p:nvPr/>
          </p:nvGrpSpPr>
          <p:grpSpPr>
            <a:xfrm>
              <a:off x="6168141" y="1896247"/>
              <a:ext cx="310806" cy="162160"/>
              <a:chOff x="2254097" y="1760497"/>
              <a:chExt cx="414408" cy="216213"/>
            </a:xfrm>
          </p:grpSpPr>
          <p:cxnSp>
            <p:nvCxnSpPr>
              <p:cNvPr id="351" name="Straight Connector 350">
                <a:extLst>
                  <a:ext uri="{FF2B5EF4-FFF2-40B4-BE49-F238E27FC236}">
                    <a16:creationId xmlns:a16="http://schemas.microsoft.com/office/drawing/2014/main" id="{D2F7C7D2-B46D-456F-880E-F788DD5D2056}"/>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89421C2-B3E4-4191-9C9C-CCFAEC05E72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BB55EB27-3F36-4B39-A851-EEAAD5F0E11F}"/>
                </a:ext>
              </a:extLst>
            </p:cNvPr>
            <p:cNvGrpSpPr/>
            <p:nvPr/>
          </p:nvGrpSpPr>
          <p:grpSpPr>
            <a:xfrm>
              <a:off x="6482694" y="1896246"/>
              <a:ext cx="310806" cy="162160"/>
              <a:chOff x="2254097" y="1760497"/>
              <a:chExt cx="414408" cy="216213"/>
            </a:xfrm>
          </p:grpSpPr>
          <p:cxnSp>
            <p:nvCxnSpPr>
              <p:cNvPr id="354" name="Straight Connector 353">
                <a:extLst>
                  <a:ext uri="{FF2B5EF4-FFF2-40B4-BE49-F238E27FC236}">
                    <a16:creationId xmlns:a16="http://schemas.microsoft.com/office/drawing/2014/main" id="{585CA3E1-4EF6-434F-BCE1-DA64E4BFA8CF}"/>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B24C144-23A1-4826-866A-A32C6E37A828}"/>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56" name="Group 355">
              <a:extLst>
                <a:ext uri="{FF2B5EF4-FFF2-40B4-BE49-F238E27FC236}">
                  <a16:creationId xmlns:a16="http://schemas.microsoft.com/office/drawing/2014/main" id="{817D37E0-6A2E-4AC1-8824-691FFF845F44}"/>
                </a:ext>
              </a:extLst>
            </p:cNvPr>
            <p:cNvGrpSpPr/>
            <p:nvPr/>
          </p:nvGrpSpPr>
          <p:grpSpPr>
            <a:xfrm>
              <a:off x="6803960" y="1896932"/>
              <a:ext cx="310806" cy="162160"/>
              <a:chOff x="2254097" y="1760497"/>
              <a:chExt cx="414408" cy="216213"/>
            </a:xfrm>
          </p:grpSpPr>
          <p:cxnSp>
            <p:nvCxnSpPr>
              <p:cNvPr id="357" name="Straight Connector 356">
                <a:extLst>
                  <a:ext uri="{FF2B5EF4-FFF2-40B4-BE49-F238E27FC236}">
                    <a16:creationId xmlns:a16="http://schemas.microsoft.com/office/drawing/2014/main" id="{B3523EAB-E776-46E3-98D4-DFBD03BB2A58}"/>
                  </a:ext>
                </a:extLst>
              </p:cNvPr>
              <p:cNvCxnSpPr>
                <a:cxnSpLocks/>
              </p:cNvCxnSpPr>
              <p:nvPr/>
            </p:nvCxnSpPr>
            <p:spPr>
              <a:xfrm>
                <a:off x="2254097" y="1760497"/>
                <a:ext cx="0" cy="2162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489BAE1-DADB-488B-94FB-8955C8B8960D}"/>
                  </a:ext>
                </a:extLst>
              </p:cNvPr>
              <p:cNvCxnSpPr>
                <a:cxnSpLocks/>
              </p:cNvCxnSpPr>
              <p:nvPr/>
            </p:nvCxnSpPr>
            <p:spPr>
              <a:xfrm>
                <a:off x="2254097" y="1873108"/>
                <a:ext cx="4144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80" name="Straight Connector 379">
              <a:extLst>
                <a:ext uri="{FF2B5EF4-FFF2-40B4-BE49-F238E27FC236}">
                  <a16:creationId xmlns:a16="http://schemas.microsoft.com/office/drawing/2014/main" id="{E6CBEFB8-D1B8-4F6A-869A-0AEF77732388}"/>
                </a:ext>
              </a:extLst>
            </p:cNvPr>
            <p:cNvCxnSpPr>
              <a:cxnSpLocks/>
            </p:cNvCxnSpPr>
            <p:nvPr/>
          </p:nvCxnSpPr>
          <p:spPr>
            <a:xfrm>
              <a:off x="7114766" y="1896246"/>
              <a:ext cx="0" cy="16216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2AAF8E1-B486-486D-8064-046C2748B9BD}"/>
              </a:ext>
            </a:extLst>
          </p:cNvPr>
          <p:cNvGrpSpPr/>
          <p:nvPr/>
        </p:nvGrpSpPr>
        <p:grpSpPr>
          <a:xfrm>
            <a:off x="5880689" y="1675105"/>
            <a:ext cx="746405" cy="1231246"/>
            <a:chOff x="5687009" y="2090952"/>
            <a:chExt cx="746405" cy="1231246"/>
          </a:xfrm>
        </p:grpSpPr>
        <p:sp>
          <p:nvSpPr>
            <p:cNvPr id="364" name="TextBox 363">
              <a:extLst>
                <a:ext uri="{FF2B5EF4-FFF2-40B4-BE49-F238E27FC236}">
                  <a16:creationId xmlns:a16="http://schemas.microsoft.com/office/drawing/2014/main" id="{6D8CEE75-B092-414B-AF94-9E399012B88E}"/>
                </a:ext>
              </a:extLst>
            </p:cNvPr>
            <p:cNvSpPr txBox="1"/>
            <p:nvPr/>
          </p:nvSpPr>
          <p:spPr>
            <a:xfrm>
              <a:off x="5687009" y="275225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365" name="TextBox 364">
              <a:extLst>
                <a:ext uri="{FF2B5EF4-FFF2-40B4-BE49-F238E27FC236}">
                  <a16:creationId xmlns:a16="http://schemas.microsoft.com/office/drawing/2014/main" id="{7220793C-A291-4F91-881A-3086685F3D0C}"/>
                </a:ext>
              </a:extLst>
            </p:cNvPr>
            <p:cNvSpPr txBox="1"/>
            <p:nvPr/>
          </p:nvSpPr>
          <p:spPr>
            <a:xfrm>
              <a:off x="5929927" y="275225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66" name="TextBox 365">
              <a:extLst>
                <a:ext uri="{FF2B5EF4-FFF2-40B4-BE49-F238E27FC236}">
                  <a16:creationId xmlns:a16="http://schemas.microsoft.com/office/drawing/2014/main" id="{DFEF7FCD-1309-45D3-91F6-66409A77E88D}"/>
                </a:ext>
              </a:extLst>
            </p:cNvPr>
            <p:cNvSpPr txBox="1"/>
            <p:nvPr/>
          </p:nvSpPr>
          <p:spPr>
            <a:xfrm>
              <a:off x="6238014" y="2749827"/>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67" name="TextBox 366">
              <a:extLst>
                <a:ext uri="{FF2B5EF4-FFF2-40B4-BE49-F238E27FC236}">
                  <a16:creationId xmlns:a16="http://schemas.microsoft.com/office/drawing/2014/main" id="{6D1E1ACE-EA47-4EE5-9B2A-E651BC3EF3B0}"/>
                </a:ext>
              </a:extLst>
            </p:cNvPr>
            <p:cNvSpPr txBox="1"/>
            <p:nvPr/>
          </p:nvSpPr>
          <p:spPr>
            <a:xfrm>
              <a:off x="6011813" y="3022116"/>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371" name="Straight Arrow Connector 370">
              <a:extLst>
                <a:ext uri="{FF2B5EF4-FFF2-40B4-BE49-F238E27FC236}">
                  <a16:creationId xmlns:a16="http://schemas.microsoft.com/office/drawing/2014/main" id="{ABC7330A-5E22-4A51-B9D7-CB32F74294E7}"/>
                </a:ext>
              </a:extLst>
            </p:cNvPr>
            <p:cNvCxnSpPr>
              <a:cxnSpLocks/>
            </p:cNvCxnSpPr>
            <p:nvPr/>
          </p:nvCxnSpPr>
          <p:spPr>
            <a:xfrm>
              <a:off x="6169576" y="2090952"/>
              <a:ext cx="9014" cy="647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Teardrop 200">
              <a:extLst>
                <a:ext uri="{FF2B5EF4-FFF2-40B4-BE49-F238E27FC236}">
                  <a16:creationId xmlns:a16="http://schemas.microsoft.com/office/drawing/2014/main" id="{BCE9E603-13FE-4E67-B40D-C0C8AACBFEE2}"/>
                </a:ext>
              </a:extLst>
            </p:cNvPr>
            <p:cNvSpPr/>
            <p:nvPr/>
          </p:nvSpPr>
          <p:spPr>
            <a:xfrm rot="8096855">
              <a:off x="6081826" y="2786692"/>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02" name="Straight Connector 201">
              <a:extLst>
                <a:ext uri="{FF2B5EF4-FFF2-40B4-BE49-F238E27FC236}">
                  <a16:creationId xmlns:a16="http://schemas.microsoft.com/office/drawing/2014/main" id="{C02FD87F-0EF3-4D77-A65A-CDADFAFAE08E}"/>
                </a:ext>
              </a:extLst>
            </p:cNvPr>
            <p:cNvCxnSpPr>
              <a:cxnSpLocks/>
              <a:stCxn id="201" idx="3"/>
              <a:endCxn id="201" idx="7"/>
            </p:cNvCxnSpPr>
            <p:nvPr/>
          </p:nvCxnSpPr>
          <p:spPr>
            <a:xfrm flipH="1">
              <a:off x="6192853" y="2786479"/>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C637A404-AAF3-432E-82D4-3A2C00DE8248}"/>
              </a:ext>
            </a:extLst>
          </p:cNvPr>
          <p:cNvGrpSpPr/>
          <p:nvPr/>
        </p:nvGrpSpPr>
        <p:grpSpPr>
          <a:xfrm>
            <a:off x="6497463" y="1680930"/>
            <a:ext cx="746405" cy="888342"/>
            <a:chOff x="6303783" y="2096777"/>
            <a:chExt cx="746405" cy="888342"/>
          </a:xfrm>
        </p:grpSpPr>
        <p:cxnSp>
          <p:nvCxnSpPr>
            <p:cNvPr id="372" name="Straight Arrow Connector 371">
              <a:extLst>
                <a:ext uri="{FF2B5EF4-FFF2-40B4-BE49-F238E27FC236}">
                  <a16:creationId xmlns:a16="http://schemas.microsoft.com/office/drawing/2014/main" id="{347B50BD-2C74-48D6-A90B-024D1EFCC2C9}"/>
                </a:ext>
              </a:extLst>
            </p:cNvPr>
            <p:cNvCxnSpPr>
              <a:cxnSpLocks/>
            </p:cNvCxnSpPr>
            <p:nvPr/>
          </p:nvCxnSpPr>
          <p:spPr>
            <a:xfrm flipH="1">
              <a:off x="6804097" y="2096777"/>
              <a:ext cx="765" cy="33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3" name="TextBox 372">
              <a:extLst>
                <a:ext uri="{FF2B5EF4-FFF2-40B4-BE49-F238E27FC236}">
                  <a16:creationId xmlns:a16="http://schemas.microsoft.com/office/drawing/2014/main" id="{AB7DCA55-6A4F-4075-94FA-BF72697942EE}"/>
                </a:ext>
              </a:extLst>
            </p:cNvPr>
            <p:cNvSpPr txBox="1"/>
            <p:nvPr/>
          </p:nvSpPr>
          <p:spPr>
            <a:xfrm>
              <a:off x="6303783" y="2415179"/>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err="1">
                  <a:solidFill>
                    <a:prstClr val="black"/>
                  </a:solidFill>
                  <a:latin typeface="Calibri" panose="020F0502020204030204"/>
                </a:rPr>
                <a:t>bst</a:t>
              </a:r>
              <a:endParaRPr kumimoji="0" lang="en-IN" sz="1350" dirty="0">
                <a:solidFill>
                  <a:prstClr val="black"/>
                </a:solidFill>
                <a:latin typeface="Calibri" panose="020F0502020204030204"/>
              </a:endParaRPr>
            </a:p>
          </p:txBody>
        </p:sp>
        <p:sp>
          <p:nvSpPr>
            <p:cNvPr id="374" name="TextBox 373">
              <a:extLst>
                <a:ext uri="{FF2B5EF4-FFF2-40B4-BE49-F238E27FC236}">
                  <a16:creationId xmlns:a16="http://schemas.microsoft.com/office/drawing/2014/main" id="{06102079-8868-4031-BDBB-FBF6261564F2}"/>
                </a:ext>
              </a:extLst>
            </p:cNvPr>
            <p:cNvSpPr txBox="1"/>
            <p:nvPr/>
          </p:nvSpPr>
          <p:spPr>
            <a:xfrm>
              <a:off x="6546701" y="241517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75" name="TextBox 374">
              <a:extLst>
                <a:ext uri="{FF2B5EF4-FFF2-40B4-BE49-F238E27FC236}">
                  <a16:creationId xmlns:a16="http://schemas.microsoft.com/office/drawing/2014/main" id="{0CF9B8E9-4747-499C-942D-36F6485B698A}"/>
                </a:ext>
              </a:extLst>
            </p:cNvPr>
            <p:cNvSpPr txBox="1"/>
            <p:nvPr/>
          </p:nvSpPr>
          <p:spPr>
            <a:xfrm>
              <a:off x="6854788" y="241274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76" name="TextBox 375">
              <a:extLst>
                <a:ext uri="{FF2B5EF4-FFF2-40B4-BE49-F238E27FC236}">
                  <a16:creationId xmlns:a16="http://schemas.microsoft.com/office/drawing/2014/main" id="{69B8DAD5-62D3-4471-A3E0-EF46771A0A33}"/>
                </a:ext>
              </a:extLst>
            </p:cNvPr>
            <p:cNvSpPr txBox="1"/>
            <p:nvPr/>
          </p:nvSpPr>
          <p:spPr>
            <a:xfrm>
              <a:off x="6628587" y="2685037"/>
              <a:ext cx="407858"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203" name="Teardrop 202">
              <a:extLst>
                <a:ext uri="{FF2B5EF4-FFF2-40B4-BE49-F238E27FC236}">
                  <a16:creationId xmlns:a16="http://schemas.microsoft.com/office/drawing/2014/main" id="{6A0A1852-406A-44B6-BD34-FB837211FA4B}"/>
                </a:ext>
              </a:extLst>
            </p:cNvPr>
            <p:cNvSpPr/>
            <p:nvPr/>
          </p:nvSpPr>
          <p:spPr>
            <a:xfrm rot="8096855">
              <a:off x="6712802" y="2461925"/>
              <a:ext cx="222369" cy="221518"/>
            </a:xfrm>
            <a:prstGeom prst="teardrop">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204" name="Straight Connector 203">
              <a:extLst>
                <a:ext uri="{FF2B5EF4-FFF2-40B4-BE49-F238E27FC236}">
                  <a16:creationId xmlns:a16="http://schemas.microsoft.com/office/drawing/2014/main" id="{31222268-DB83-4B29-92B7-1B9C1A977D49}"/>
                </a:ext>
              </a:extLst>
            </p:cNvPr>
            <p:cNvCxnSpPr>
              <a:cxnSpLocks/>
              <a:stCxn id="203" idx="3"/>
              <a:endCxn id="203" idx="7"/>
            </p:cNvCxnSpPr>
            <p:nvPr/>
          </p:nvCxnSpPr>
          <p:spPr>
            <a:xfrm flipH="1">
              <a:off x="6823829" y="2461712"/>
              <a:ext cx="269" cy="26791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B952E5B9-CB7E-449F-8DF5-A3BA9F4611A4}"/>
              </a:ext>
            </a:extLst>
          </p:cNvPr>
          <p:cNvGrpSpPr/>
          <p:nvPr/>
        </p:nvGrpSpPr>
        <p:grpSpPr>
          <a:xfrm>
            <a:off x="4953000" y="1690689"/>
            <a:ext cx="746405" cy="1317403"/>
            <a:chOff x="4759320" y="2106536"/>
            <a:chExt cx="746405" cy="1317403"/>
          </a:xfrm>
        </p:grpSpPr>
        <p:sp>
          <p:nvSpPr>
            <p:cNvPr id="335" name="TextBox 334">
              <a:extLst>
                <a:ext uri="{FF2B5EF4-FFF2-40B4-BE49-F238E27FC236}">
                  <a16:creationId xmlns:a16="http://schemas.microsoft.com/office/drawing/2014/main" id="{B6D81AED-E090-4CD7-A26B-7E2971C6B184}"/>
                </a:ext>
              </a:extLst>
            </p:cNvPr>
            <p:cNvSpPr txBox="1"/>
            <p:nvPr/>
          </p:nvSpPr>
          <p:spPr>
            <a:xfrm>
              <a:off x="4759320" y="2853998"/>
              <a:ext cx="44293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336" name="TextBox 335">
              <a:extLst>
                <a:ext uri="{FF2B5EF4-FFF2-40B4-BE49-F238E27FC236}">
                  <a16:creationId xmlns:a16="http://schemas.microsoft.com/office/drawing/2014/main" id="{65095FA1-4C25-4741-B12C-A6D1348CADA8}"/>
                </a:ext>
              </a:extLst>
            </p:cNvPr>
            <p:cNvSpPr txBox="1"/>
            <p:nvPr/>
          </p:nvSpPr>
          <p:spPr>
            <a:xfrm>
              <a:off x="5002238" y="285399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37" name="TextBox 336">
              <a:extLst>
                <a:ext uri="{FF2B5EF4-FFF2-40B4-BE49-F238E27FC236}">
                  <a16:creationId xmlns:a16="http://schemas.microsoft.com/office/drawing/2014/main" id="{CE1419EE-7EDA-4AB3-B6E8-174A6D9EE1B4}"/>
                </a:ext>
              </a:extLst>
            </p:cNvPr>
            <p:cNvSpPr txBox="1"/>
            <p:nvPr/>
          </p:nvSpPr>
          <p:spPr>
            <a:xfrm>
              <a:off x="5310325" y="2851568"/>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338" name="TextBox 337">
              <a:extLst>
                <a:ext uri="{FF2B5EF4-FFF2-40B4-BE49-F238E27FC236}">
                  <a16:creationId xmlns:a16="http://schemas.microsoft.com/office/drawing/2014/main" id="{541E0256-AF52-4045-92F4-A34CAFA41CA8}"/>
                </a:ext>
              </a:extLst>
            </p:cNvPr>
            <p:cNvSpPr txBox="1"/>
            <p:nvPr/>
          </p:nvSpPr>
          <p:spPr>
            <a:xfrm>
              <a:off x="5084124" y="3123857"/>
              <a:ext cx="397485"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2</a:t>
              </a:r>
            </a:p>
          </p:txBody>
        </p:sp>
        <p:sp>
          <p:nvSpPr>
            <p:cNvPr id="340" name="Teardrop 339">
              <a:extLst>
                <a:ext uri="{FF2B5EF4-FFF2-40B4-BE49-F238E27FC236}">
                  <a16:creationId xmlns:a16="http://schemas.microsoft.com/office/drawing/2014/main" id="{6522B534-A615-4414-8899-C9DDB047AE68}"/>
                </a:ext>
              </a:extLst>
            </p:cNvPr>
            <p:cNvSpPr/>
            <p:nvPr/>
          </p:nvSpPr>
          <p:spPr>
            <a:xfrm rot="8096855">
              <a:off x="5142711" y="2894788"/>
              <a:ext cx="222369"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41" name="Straight Connector 340">
              <a:extLst>
                <a:ext uri="{FF2B5EF4-FFF2-40B4-BE49-F238E27FC236}">
                  <a16:creationId xmlns:a16="http://schemas.microsoft.com/office/drawing/2014/main" id="{08D97197-5C85-4F2D-9232-8F035C5D2F03}"/>
                </a:ext>
              </a:extLst>
            </p:cNvPr>
            <p:cNvCxnSpPr>
              <a:cxnSpLocks/>
              <a:stCxn id="340" idx="3"/>
              <a:endCxn id="340" idx="7"/>
            </p:cNvCxnSpPr>
            <p:nvPr/>
          </p:nvCxnSpPr>
          <p:spPr>
            <a:xfrm flipH="1">
              <a:off x="5253738" y="2894575"/>
              <a:ext cx="269" cy="26791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9" name="Straight Arrow Connector 348">
              <a:extLst>
                <a:ext uri="{FF2B5EF4-FFF2-40B4-BE49-F238E27FC236}">
                  <a16:creationId xmlns:a16="http://schemas.microsoft.com/office/drawing/2014/main" id="{B3AE9E15-8FFF-4F29-A253-BE22F7DF5504}"/>
                </a:ext>
              </a:extLst>
            </p:cNvPr>
            <p:cNvCxnSpPr>
              <a:cxnSpLocks/>
            </p:cNvCxnSpPr>
            <p:nvPr/>
          </p:nvCxnSpPr>
          <p:spPr>
            <a:xfrm>
              <a:off x="5240432" y="2106536"/>
              <a:ext cx="2440" cy="746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1" name="TextBox 220">
            <a:extLst>
              <a:ext uri="{FF2B5EF4-FFF2-40B4-BE49-F238E27FC236}">
                <a16:creationId xmlns:a16="http://schemas.microsoft.com/office/drawing/2014/main" id="{D50B1F73-B2EE-4A16-833A-EB39DA7F04DC}"/>
              </a:ext>
            </a:extLst>
          </p:cNvPr>
          <p:cNvSpPr txBox="1"/>
          <p:nvPr/>
        </p:nvSpPr>
        <p:spPr>
          <a:xfrm>
            <a:off x="1652672" y="3757378"/>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is empty in new run</a:t>
            </a:r>
            <a:endParaRPr kumimoji="0" lang="en-IN" sz="2400" baseline="-25000" dirty="0">
              <a:solidFill>
                <a:prstClr val="black"/>
              </a:solidFill>
              <a:latin typeface="Calibri" panose="020F0502020204030204"/>
            </a:endParaRPr>
          </a:p>
        </p:txBody>
      </p:sp>
      <p:grpSp>
        <p:nvGrpSpPr>
          <p:cNvPr id="18" name="Group 17">
            <a:extLst>
              <a:ext uri="{FF2B5EF4-FFF2-40B4-BE49-F238E27FC236}">
                <a16:creationId xmlns:a16="http://schemas.microsoft.com/office/drawing/2014/main" id="{D0DFA28E-B61C-4D98-A35D-20F3826FD6D4}"/>
              </a:ext>
            </a:extLst>
          </p:cNvPr>
          <p:cNvGrpSpPr/>
          <p:nvPr/>
        </p:nvGrpSpPr>
        <p:grpSpPr>
          <a:xfrm>
            <a:off x="2744432" y="1716819"/>
            <a:ext cx="742064" cy="985039"/>
            <a:chOff x="2744432" y="1716819"/>
            <a:chExt cx="742064" cy="985039"/>
          </a:xfrm>
        </p:grpSpPr>
        <p:grpSp>
          <p:nvGrpSpPr>
            <p:cNvPr id="11" name="Group 10">
              <a:extLst>
                <a:ext uri="{FF2B5EF4-FFF2-40B4-BE49-F238E27FC236}">
                  <a16:creationId xmlns:a16="http://schemas.microsoft.com/office/drawing/2014/main" id="{FF22AE51-5247-4FD3-B336-1D55F7C462D7}"/>
                </a:ext>
              </a:extLst>
            </p:cNvPr>
            <p:cNvGrpSpPr/>
            <p:nvPr/>
          </p:nvGrpSpPr>
          <p:grpSpPr>
            <a:xfrm>
              <a:off x="2744432" y="1716819"/>
              <a:ext cx="742064" cy="985039"/>
              <a:chOff x="2744432" y="1716819"/>
              <a:chExt cx="742064" cy="985039"/>
            </a:xfrm>
          </p:grpSpPr>
          <p:grpSp>
            <p:nvGrpSpPr>
              <p:cNvPr id="8" name="Group 7">
                <a:extLst>
                  <a:ext uri="{FF2B5EF4-FFF2-40B4-BE49-F238E27FC236}">
                    <a16:creationId xmlns:a16="http://schemas.microsoft.com/office/drawing/2014/main" id="{BBED148B-93E7-4AB7-9F64-41EB560F08C6}"/>
                  </a:ext>
                </a:extLst>
              </p:cNvPr>
              <p:cNvGrpSpPr/>
              <p:nvPr/>
            </p:nvGrpSpPr>
            <p:grpSpPr>
              <a:xfrm>
                <a:off x="2744432" y="1716819"/>
                <a:ext cx="742064" cy="985039"/>
                <a:chOff x="2550752" y="2132666"/>
                <a:chExt cx="742064" cy="985039"/>
              </a:xfrm>
            </p:grpSpPr>
            <p:sp>
              <p:nvSpPr>
                <p:cNvPr id="274" name="TextBox 273">
                  <a:extLst>
                    <a:ext uri="{FF2B5EF4-FFF2-40B4-BE49-F238E27FC236}">
                      <a16:creationId xmlns:a16="http://schemas.microsoft.com/office/drawing/2014/main" id="{2DFBCF5A-CCCA-4E3E-BF6C-CA324F100995}"/>
                    </a:ext>
                  </a:extLst>
                </p:cNvPr>
                <p:cNvSpPr txBox="1"/>
                <p:nvPr/>
              </p:nvSpPr>
              <p:spPr>
                <a:xfrm>
                  <a:off x="2550752" y="2586986"/>
                  <a:ext cx="451306"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def</a:t>
                  </a:r>
                </a:p>
              </p:txBody>
            </p:sp>
            <p:sp>
              <p:nvSpPr>
                <p:cNvPr id="275" name="TextBox 274">
                  <a:extLst>
                    <a:ext uri="{FF2B5EF4-FFF2-40B4-BE49-F238E27FC236}">
                      <a16:creationId xmlns:a16="http://schemas.microsoft.com/office/drawing/2014/main" id="{DAF30AB7-D0C2-4058-857D-A28DDA228BBC}"/>
                    </a:ext>
                  </a:extLst>
                </p:cNvPr>
                <p:cNvSpPr txBox="1"/>
                <p:nvPr/>
              </p:nvSpPr>
              <p:spPr>
                <a:xfrm>
                  <a:off x="2793204" y="2573963"/>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76" name="TextBox 275">
                  <a:extLst>
                    <a:ext uri="{FF2B5EF4-FFF2-40B4-BE49-F238E27FC236}">
                      <a16:creationId xmlns:a16="http://schemas.microsoft.com/office/drawing/2014/main" id="{94F0DBA0-32C2-47C3-88A9-90BBE4432CC2}"/>
                    </a:ext>
                  </a:extLst>
                </p:cNvPr>
                <p:cNvSpPr txBox="1"/>
                <p:nvPr/>
              </p:nvSpPr>
              <p:spPr>
                <a:xfrm>
                  <a:off x="3097416" y="2567099"/>
                  <a:ext cx="195400"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a:t>
                  </a:r>
                </a:p>
              </p:txBody>
            </p:sp>
            <p:sp>
              <p:nvSpPr>
                <p:cNvPr id="282" name="TextBox 281">
                  <a:extLst>
                    <a:ext uri="{FF2B5EF4-FFF2-40B4-BE49-F238E27FC236}">
                      <a16:creationId xmlns:a16="http://schemas.microsoft.com/office/drawing/2014/main" id="{06B315A6-C125-4F33-8562-F6BD12A8CCA2}"/>
                    </a:ext>
                  </a:extLst>
                </p:cNvPr>
                <p:cNvSpPr txBox="1"/>
                <p:nvPr/>
              </p:nvSpPr>
              <p:spPr>
                <a:xfrm>
                  <a:off x="2874462" y="2817623"/>
                  <a:ext cx="38976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cxnSp>
              <p:nvCxnSpPr>
                <p:cNvPr id="298" name="Straight Arrow Connector 297">
                  <a:extLst>
                    <a:ext uri="{FF2B5EF4-FFF2-40B4-BE49-F238E27FC236}">
                      <a16:creationId xmlns:a16="http://schemas.microsoft.com/office/drawing/2014/main" id="{C84DF625-D45A-4A74-8A07-0B0BAD4FD642}"/>
                    </a:ext>
                  </a:extLst>
                </p:cNvPr>
                <p:cNvCxnSpPr>
                  <a:cxnSpLocks/>
                </p:cNvCxnSpPr>
                <p:nvPr/>
              </p:nvCxnSpPr>
              <p:spPr>
                <a:xfrm flipH="1">
                  <a:off x="3017392" y="2132666"/>
                  <a:ext cx="9004" cy="412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DA7FB0B-8D3E-4773-AF9E-00F278C1B190}"/>
                    </a:ext>
                  </a:extLst>
                </p:cNvPr>
                <p:cNvGrpSpPr/>
                <p:nvPr/>
              </p:nvGrpSpPr>
              <p:grpSpPr>
                <a:xfrm>
                  <a:off x="2955648" y="2599293"/>
                  <a:ext cx="221518" cy="268124"/>
                  <a:chOff x="2590800" y="3450982"/>
                  <a:chExt cx="221518" cy="268124"/>
                </a:xfrm>
              </p:grpSpPr>
              <p:grpSp>
                <p:nvGrpSpPr>
                  <p:cNvPr id="273" name="Group 272">
                    <a:extLst>
                      <a:ext uri="{FF2B5EF4-FFF2-40B4-BE49-F238E27FC236}">
                        <a16:creationId xmlns:a16="http://schemas.microsoft.com/office/drawing/2014/main" id="{A6ED55B3-6D2D-4A8D-BD46-BE402DA841D1}"/>
                      </a:ext>
                    </a:extLst>
                  </p:cNvPr>
                  <p:cNvGrpSpPr/>
                  <p:nvPr/>
                </p:nvGrpSpPr>
                <p:grpSpPr>
                  <a:xfrm>
                    <a:off x="2590800" y="3450982"/>
                    <a:ext cx="221518" cy="222370"/>
                    <a:chOff x="4043170" y="5330508"/>
                    <a:chExt cx="295357" cy="296492"/>
                  </a:xfrm>
                </p:grpSpPr>
                <p:sp>
                  <p:nvSpPr>
                    <p:cNvPr id="277" name="Teardrop 276">
                      <a:extLst>
                        <a:ext uri="{FF2B5EF4-FFF2-40B4-BE49-F238E27FC236}">
                          <a16:creationId xmlns:a16="http://schemas.microsoft.com/office/drawing/2014/main" id="{506AF7DB-52F3-4CDA-A0BB-E5FA64908E86}"/>
                        </a:ext>
                      </a:extLst>
                    </p:cNvPr>
                    <p:cNvSpPr/>
                    <p:nvPr/>
                  </p:nvSpPr>
                  <p:spPr>
                    <a:xfrm rot="8096855">
                      <a:off x="4042603" y="5331075"/>
                      <a:ext cx="296492" cy="295357"/>
                    </a:xfrm>
                    <a:prstGeom prst="teardrop">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79" name="Oval 278">
                      <a:extLst>
                        <a:ext uri="{FF2B5EF4-FFF2-40B4-BE49-F238E27FC236}">
                          <a16:creationId xmlns:a16="http://schemas.microsoft.com/office/drawing/2014/main" id="{D1D7DB93-24ED-47CB-9CEE-8159977F3A00}"/>
                        </a:ext>
                      </a:extLst>
                    </p:cNvPr>
                    <p:cNvSpPr/>
                    <p:nvPr/>
                  </p:nvSpPr>
                  <p:spPr>
                    <a:xfrm>
                      <a:off x="4097107" y="5442558"/>
                      <a:ext cx="45719" cy="53350"/>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0" name="Oval 279">
                      <a:extLst>
                        <a:ext uri="{FF2B5EF4-FFF2-40B4-BE49-F238E27FC236}">
                          <a16:creationId xmlns:a16="http://schemas.microsoft.com/office/drawing/2014/main" id="{A2DDD4C4-0249-4169-A71F-81A66FDF2557}"/>
                        </a:ext>
                      </a:extLst>
                    </p:cNvPr>
                    <p:cNvSpPr/>
                    <p:nvPr/>
                  </p:nvSpPr>
                  <p:spPr>
                    <a:xfrm>
                      <a:off x="4096293" y="5522588"/>
                      <a:ext cx="45719" cy="53351"/>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81" name="Oval 280">
                      <a:extLst>
                        <a:ext uri="{FF2B5EF4-FFF2-40B4-BE49-F238E27FC236}">
                          <a16:creationId xmlns:a16="http://schemas.microsoft.com/office/drawing/2014/main" id="{F4ADC8E5-9C5B-47FA-9FD6-20D20565AE54}"/>
                        </a:ext>
                      </a:extLst>
                    </p:cNvPr>
                    <p:cNvSpPr/>
                    <p:nvPr/>
                  </p:nvSpPr>
                  <p:spPr>
                    <a:xfrm>
                      <a:off x="4224278" y="5476766"/>
                      <a:ext cx="45719" cy="533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cxnSp>
                <p:nvCxnSpPr>
                  <p:cNvPr id="198" name="Straight Connector 197">
                    <a:extLst>
                      <a:ext uri="{FF2B5EF4-FFF2-40B4-BE49-F238E27FC236}">
                        <a16:creationId xmlns:a16="http://schemas.microsoft.com/office/drawing/2014/main" id="{4AB5B14D-133D-46C5-9E87-FB67B5BD9423}"/>
                      </a:ext>
                    </a:extLst>
                  </p:cNvPr>
                  <p:cNvCxnSpPr>
                    <a:cxnSpLocks/>
                  </p:cNvCxnSpPr>
                  <p:nvPr/>
                </p:nvCxnSpPr>
                <p:spPr>
                  <a:xfrm flipV="1">
                    <a:off x="2703241" y="3451196"/>
                    <a:ext cx="269" cy="26791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grpSp>
          </p:grpSp>
          <p:sp>
            <p:nvSpPr>
              <p:cNvPr id="206" name="Oval 205">
                <a:extLst>
                  <a:ext uri="{FF2B5EF4-FFF2-40B4-BE49-F238E27FC236}">
                    <a16:creationId xmlns:a16="http://schemas.microsoft.com/office/drawing/2014/main" id="{4B8A5E88-AD77-418D-A28A-57FA0C82975A}"/>
                  </a:ext>
                </a:extLst>
              </p:cNvPr>
              <p:cNvSpPr/>
              <p:nvPr/>
            </p:nvSpPr>
            <p:spPr>
              <a:xfrm>
                <a:off x="3210050" y="2212743"/>
                <a:ext cx="34289" cy="40013"/>
              </a:xfrm>
              <a:prstGeom prst="ellipse">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207" name="Oval 206">
              <a:extLst>
                <a:ext uri="{FF2B5EF4-FFF2-40B4-BE49-F238E27FC236}">
                  <a16:creationId xmlns:a16="http://schemas.microsoft.com/office/drawing/2014/main" id="{AF8EF9DB-31B3-4EB6-A838-AE12912E6EEE}"/>
                </a:ext>
              </a:extLst>
            </p:cNvPr>
            <p:cNvSpPr/>
            <p:nvPr/>
          </p:nvSpPr>
          <p:spPr>
            <a:xfrm>
              <a:off x="3289017" y="2224424"/>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nvGrpSpPr>
          <p:cNvPr id="24" name="Group 23">
            <a:extLst>
              <a:ext uri="{FF2B5EF4-FFF2-40B4-BE49-F238E27FC236}">
                <a16:creationId xmlns:a16="http://schemas.microsoft.com/office/drawing/2014/main" id="{E5A05755-2E9A-4856-8A59-AE2A725F6C28}"/>
              </a:ext>
            </a:extLst>
          </p:cNvPr>
          <p:cNvGrpSpPr/>
          <p:nvPr/>
        </p:nvGrpSpPr>
        <p:grpSpPr>
          <a:xfrm>
            <a:off x="3372750" y="1700913"/>
            <a:ext cx="425747" cy="502305"/>
            <a:chOff x="3372750" y="1700913"/>
            <a:chExt cx="425747" cy="502305"/>
          </a:xfrm>
        </p:grpSpPr>
        <p:grpSp>
          <p:nvGrpSpPr>
            <p:cNvPr id="13" name="Group 12">
              <a:extLst>
                <a:ext uri="{FF2B5EF4-FFF2-40B4-BE49-F238E27FC236}">
                  <a16:creationId xmlns:a16="http://schemas.microsoft.com/office/drawing/2014/main" id="{508DF3C6-0024-454C-B449-F04EC09A872B}"/>
                </a:ext>
              </a:extLst>
            </p:cNvPr>
            <p:cNvGrpSpPr/>
            <p:nvPr/>
          </p:nvGrpSpPr>
          <p:grpSpPr>
            <a:xfrm>
              <a:off x="3372750" y="1700913"/>
              <a:ext cx="425747" cy="502305"/>
              <a:chOff x="3179070" y="2116760"/>
              <a:chExt cx="425747" cy="502305"/>
            </a:xfrm>
          </p:grpSpPr>
          <p:sp>
            <p:nvSpPr>
              <p:cNvPr id="306" name="TextBox 305">
                <a:extLst>
                  <a:ext uri="{FF2B5EF4-FFF2-40B4-BE49-F238E27FC236}">
                    <a16:creationId xmlns:a16="http://schemas.microsoft.com/office/drawing/2014/main" id="{A142A916-5882-4654-A422-2D9E586F7AA9}"/>
                  </a:ext>
                </a:extLst>
              </p:cNvPr>
              <p:cNvSpPr txBox="1"/>
              <p:nvPr/>
            </p:nvSpPr>
            <p:spPr>
              <a:xfrm>
                <a:off x="3179070" y="2318983"/>
                <a:ext cx="425747" cy="300082"/>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1350" dirty="0">
                    <a:solidFill>
                      <a:prstClr val="black"/>
                    </a:solidFill>
                    <a:latin typeface="Calibri" panose="020F0502020204030204"/>
                  </a:rPr>
                  <a:t>B</a:t>
                </a:r>
                <a:r>
                  <a:rPr kumimoji="0" lang="en-IN" sz="1350" baseline="-25000" dirty="0">
                    <a:solidFill>
                      <a:prstClr val="black"/>
                    </a:solidFill>
                    <a:latin typeface="Calibri" panose="020F0502020204030204"/>
                  </a:rPr>
                  <a:t>1</a:t>
                </a:r>
              </a:p>
            </p:txBody>
          </p:sp>
          <p:grpSp>
            <p:nvGrpSpPr>
              <p:cNvPr id="12" name="Group 11">
                <a:extLst>
                  <a:ext uri="{FF2B5EF4-FFF2-40B4-BE49-F238E27FC236}">
                    <a16:creationId xmlns:a16="http://schemas.microsoft.com/office/drawing/2014/main" id="{039B7B69-0EF2-449D-A970-DD857234EBF1}"/>
                  </a:ext>
                </a:extLst>
              </p:cNvPr>
              <p:cNvGrpSpPr/>
              <p:nvPr/>
            </p:nvGrpSpPr>
            <p:grpSpPr>
              <a:xfrm>
                <a:off x="3245658" y="2116760"/>
                <a:ext cx="221518" cy="268123"/>
                <a:chOff x="3245658" y="2116760"/>
                <a:chExt cx="221518" cy="268123"/>
              </a:xfrm>
            </p:grpSpPr>
            <p:sp>
              <p:nvSpPr>
                <p:cNvPr id="301" name="Teardrop 300">
                  <a:extLst>
                    <a:ext uri="{FF2B5EF4-FFF2-40B4-BE49-F238E27FC236}">
                      <a16:creationId xmlns:a16="http://schemas.microsoft.com/office/drawing/2014/main" id="{7E23CD45-73B6-4307-B6A5-0FAFCD953891}"/>
                    </a:ext>
                  </a:extLst>
                </p:cNvPr>
                <p:cNvSpPr/>
                <p:nvPr/>
              </p:nvSpPr>
              <p:spPr>
                <a:xfrm rot="8096855">
                  <a:off x="3245232" y="2117186"/>
                  <a:ext cx="222369" cy="221518"/>
                </a:xfrm>
                <a:prstGeom prst="teardrop">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cxnSp>
              <p:nvCxnSpPr>
                <p:cNvPr id="302" name="Straight Connector 301">
                  <a:extLst>
                    <a:ext uri="{FF2B5EF4-FFF2-40B4-BE49-F238E27FC236}">
                      <a16:creationId xmlns:a16="http://schemas.microsoft.com/office/drawing/2014/main" id="{3E3C4CF4-8461-41EC-815C-E7B58E85FC5A}"/>
                    </a:ext>
                  </a:extLst>
                </p:cNvPr>
                <p:cNvCxnSpPr>
                  <a:cxnSpLocks/>
                  <a:stCxn id="301" idx="3"/>
                  <a:endCxn id="301" idx="7"/>
                </p:cNvCxnSpPr>
                <p:nvPr/>
              </p:nvCxnSpPr>
              <p:spPr>
                <a:xfrm flipH="1">
                  <a:off x="3356259" y="2116973"/>
                  <a:ext cx="269" cy="26791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00" name="Oval 199">
                  <a:extLst>
                    <a:ext uri="{FF2B5EF4-FFF2-40B4-BE49-F238E27FC236}">
                      <a16:creationId xmlns:a16="http://schemas.microsoft.com/office/drawing/2014/main" id="{307A1E82-D70E-407F-B3F3-9352602E044E}"/>
                    </a:ext>
                  </a:extLst>
                </p:cNvPr>
                <p:cNvSpPr/>
                <p:nvPr/>
              </p:nvSpPr>
              <p:spPr>
                <a:xfrm>
                  <a:off x="3391943" y="2225107"/>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grpSp>
        <p:sp>
          <p:nvSpPr>
            <p:cNvPr id="215" name="Oval 214">
              <a:extLst>
                <a:ext uri="{FF2B5EF4-FFF2-40B4-BE49-F238E27FC236}">
                  <a16:creationId xmlns:a16="http://schemas.microsoft.com/office/drawing/2014/main" id="{8FD7FF47-1AB4-4754-A806-3B4BDCEDB460}"/>
                </a:ext>
              </a:extLst>
            </p:cNvPr>
            <p:cNvSpPr/>
            <p:nvPr/>
          </p:nvSpPr>
          <p:spPr>
            <a:xfrm>
              <a:off x="3580012" y="1741783"/>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grpSp>
      <p:sp>
        <p:nvSpPr>
          <p:cNvPr id="216" name="Oval 215">
            <a:extLst>
              <a:ext uri="{FF2B5EF4-FFF2-40B4-BE49-F238E27FC236}">
                <a16:creationId xmlns:a16="http://schemas.microsoft.com/office/drawing/2014/main" id="{2A2122D4-27AE-407E-B5F6-528BFB57282D}"/>
              </a:ext>
            </a:extLst>
          </p:cNvPr>
          <p:cNvSpPr/>
          <p:nvPr/>
        </p:nvSpPr>
        <p:spPr>
          <a:xfrm>
            <a:off x="4787445" y="2229763"/>
            <a:ext cx="34289" cy="400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lnSpc>
                <a:spcPct val="100000"/>
              </a:lnSpc>
              <a:spcBef>
                <a:spcPts val="0"/>
              </a:spcBef>
              <a:spcAft>
                <a:spcPts val="0"/>
              </a:spcAft>
            </a:pPr>
            <a:endParaRPr kumimoji="0" lang="en-IN" sz="1350">
              <a:solidFill>
                <a:prstClr val="white"/>
              </a:solidFill>
              <a:latin typeface="Calibri" panose="020F0502020204030204"/>
            </a:endParaRPr>
          </a:p>
        </p:txBody>
      </p:sp>
      <p:sp>
        <p:nvSpPr>
          <p:cNvPr id="217" name="TextBox 216">
            <a:extLst>
              <a:ext uri="{FF2B5EF4-FFF2-40B4-BE49-F238E27FC236}">
                <a16:creationId xmlns:a16="http://schemas.microsoft.com/office/drawing/2014/main" id="{542A6BB7-CD22-475E-BEE3-695A1D73081B}"/>
              </a:ext>
            </a:extLst>
          </p:cNvPr>
          <p:cNvSpPr txBox="1"/>
          <p:nvPr/>
        </p:nvSpPr>
        <p:spPr>
          <a:xfrm>
            <a:off x="1425658" y="3270950"/>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Tokens of B</a:t>
            </a:r>
            <a:r>
              <a:rPr kumimoji="0" lang="en-IN" sz="2400" baseline="-25000" dirty="0">
                <a:solidFill>
                  <a:prstClr val="black"/>
                </a:solidFill>
                <a:latin typeface="Calibri" panose="020F0502020204030204"/>
              </a:rPr>
              <a:t>2 </a:t>
            </a:r>
            <a:r>
              <a:rPr kumimoji="0" lang="en-IN" sz="2400" dirty="0">
                <a:solidFill>
                  <a:prstClr val="black"/>
                </a:solidFill>
                <a:latin typeface="Calibri" panose="020F0502020204030204"/>
              </a:rPr>
              <a:t>of shifted to B</a:t>
            </a:r>
            <a:r>
              <a:rPr kumimoji="0" lang="en-IN" sz="2400" baseline="-25000" dirty="0">
                <a:solidFill>
                  <a:prstClr val="black"/>
                </a:solidFill>
                <a:latin typeface="Calibri" panose="020F0502020204030204"/>
              </a:rPr>
              <a:t>1 </a:t>
            </a:r>
          </a:p>
        </p:txBody>
      </p:sp>
      <p:sp>
        <p:nvSpPr>
          <p:cNvPr id="218" name="TextBox 217">
            <a:extLst>
              <a:ext uri="{FF2B5EF4-FFF2-40B4-BE49-F238E27FC236}">
                <a16:creationId xmlns:a16="http://schemas.microsoft.com/office/drawing/2014/main" id="{019E5ACF-33C2-49F6-8394-C58753817308}"/>
              </a:ext>
            </a:extLst>
          </p:cNvPr>
          <p:cNvSpPr txBox="1"/>
          <p:nvPr/>
        </p:nvSpPr>
        <p:spPr>
          <a:xfrm>
            <a:off x="1349142" y="4265024"/>
            <a:ext cx="6979473"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srgbClr val="FF0000"/>
                </a:solidFill>
                <a:latin typeface="Calibri" panose="020F0502020204030204"/>
              </a:rPr>
              <a:t>New run is valid by monotonicity</a:t>
            </a:r>
            <a:endParaRPr kumimoji="0" lang="en-IN" sz="2400" baseline="-25000" dirty="0">
              <a:solidFill>
                <a:srgbClr val="FF0000"/>
              </a:solidFill>
              <a:latin typeface="Calibri" panose="020F0502020204030204"/>
            </a:endParaRPr>
          </a:p>
        </p:txBody>
      </p:sp>
      <p:sp>
        <p:nvSpPr>
          <p:cNvPr id="219" name="TextBox 218">
            <a:extLst>
              <a:ext uri="{FF2B5EF4-FFF2-40B4-BE49-F238E27FC236}">
                <a16:creationId xmlns:a16="http://schemas.microsoft.com/office/drawing/2014/main" id="{DEE8F488-8489-4DEA-B508-5163E6D42CCE}"/>
              </a:ext>
            </a:extLst>
          </p:cNvPr>
          <p:cNvSpPr txBox="1"/>
          <p:nvPr/>
        </p:nvSpPr>
        <p:spPr>
          <a:xfrm>
            <a:off x="228601" y="4859308"/>
            <a:ext cx="817653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Combinatorial argument needed to guarantee similar balloons </a:t>
            </a:r>
            <a:endParaRPr kumimoji="0" lang="en-IN" sz="2400" baseline="-25000" dirty="0">
              <a:solidFill>
                <a:prstClr val="black"/>
              </a:solidFill>
              <a:latin typeface="Calibri" panose="020F0502020204030204"/>
            </a:endParaRPr>
          </a:p>
        </p:txBody>
      </p:sp>
      <p:sp>
        <p:nvSpPr>
          <p:cNvPr id="220" name="TextBox 219">
            <a:extLst>
              <a:ext uri="{FF2B5EF4-FFF2-40B4-BE49-F238E27FC236}">
                <a16:creationId xmlns:a16="http://schemas.microsoft.com/office/drawing/2014/main" id="{36C09D16-B24D-43B3-AD83-2110EB165426}"/>
              </a:ext>
            </a:extLst>
          </p:cNvPr>
          <p:cNvSpPr txBox="1"/>
          <p:nvPr/>
        </p:nvSpPr>
        <p:spPr>
          <a:xfrm>
            <a:off x="345216" y="5450237"/>
            <a:ext cx="8176530" cy="461665"/>
          </a:xfrm>
          <a:prstGeom prst="rect">
            <a:avLst/>
          </a:prstGeom>
          <a:noFill/>
        </p:spPr>
        <p:txBody>
          <a:bodyPr wrap="square" rtlCol="0">
            <a:spAutoFit/>
          </a:bodyPr>
          <a:lstStyle/>
          <a:p>
            <a:pPr algn="l" defTabSz="685800" eaLnBrk="1" fontAlgn="auto" hangingPunct="1">
              <a:lnSpc>
                <a:spcPct val="100000"/>
              </a:lnSpc>
              <a:spcBef>
                <a:spcPts val="0"/>
              </a:spcBef>
              <a:spcAft>
                <a:spcPts val="0"/>
              </a:spcAft>
            </a:pPr>
            <a:r>
              <a:rPr kumimoji="0" lang="en-IN" sz="2400" dirty="0">
                <a:solidFill>
                  <a:prstClr val="black"/>
                </a:solidFill>
                <a:latin typeface="Calibri" panose="020F0502020204030204"/>
              </a:rPr>
              <a:t>Similar balloons guaranteed if total balloons above threshold</a:t>
            </a:r>
            <a:endParaRPr kumimoji="0" lang="en-IN" sz="2400" baseline="-25000" dirty="0">
              <a:solidFill>
                <a:prstClr val="black"/>
              </a:solidFill>
              <a:latin typeface="Calibri" panose="020F0502020204030204"/>
            </a:endParaRPr>
          </a:p>
        </p:txBody>
      </p:sp>
      <p:sp>
        <p:nvSpPr>
          <p:cNvPr id="223" name="Title 1">
            <a:extLst>
              <a:ext uri="{FF2B5EF4-FFF2-40B4-BE49-F238E27FC236}">
                <a16:creationId xmlns:a16="http://schemas.microsoft.com/office/drawing/2014/main" id="{9F4828DE-4C72-430A-A9EF-9F7183B6DBA7}"/>
              </a:ext>
            </a:extLst>
          </p:cNvPr>
          <p:cNvSpPr>
            <a:spLocks noGrp="1"/>
          </p:cNvSpPr>
          <p:nvPr>
            <p:ph type="title"/>
          </p:nvPr>
        </p:nvSpPr>
        <p:spPr>
          <a:xfrm>
            <a:off x="628650" y="365126"/>
            <a:ext cx="7886700" cy="1325563"/>
          </a:xfrm>
        </p:spPr>
        <p:txBody>
          <a:bodyPr/>
          <a:lstStyle/>
          <a:p>
            <a:r>
              <a:rPr lang="en-IN" dirty="0">
                <a:solidFill>
                  <a:srgbClr val="FF0000"/>
                </a:solidFill>
                <a:latin typeface="+mn-lt"/>
              </a:rPr>
              <a:t>New</a:t>
            </a:r>
            <a:r>
              <a:rPr lang="en-IN" dirty="0">
                <a:latin typeface="+mn-lt"/>
              </a:rPr>
              <a:t> Token Shifting: Similar Balloons</a:t>
            </a:r>
          </a:p>
        </p:txBody>
      </p:sp>
    </p:spTree>
    <p:extLst>
      <p:ext uri="{BB962C8B-B14F-4D97-AF65-F5344CB8AC3E}">
        <p14:creationId xmlns:p14="http://schemas.microsoft.com/office/powerpoint/2010/main" val="37125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18" grpId="0"/>
      <p:bldP spid="219" grpId="0"/>
      <p:bldP spid="2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99C3-8090-4B8C-AC4D-40AC0BAEA95B}"/>
              </a:ext>
            </a:extLst>
          </p:cNvPr>
          <p:cNvSpPr>
            <a:spLocks noGrp="1"/>
          </p:cNvSpPr>
          <p:nvPr>
            <p:ph type="title"/>
          </p:nvPr>
        </p:nvSpPr>
        <p:spPr/>
        <p:txBody>
          <a:bodyPr/>
          <a:lstStyle/>
          <a:p>
            <a:r>
              <a:rPr lang="en-IN" sz="3300" dirty="0">
                <a:solidFill>
                  <a:schemeClr val="tx1"/>
                </a:solidFill>
              </a:rPr>
              <a:t>After </a:t>
            </a:r>
            <a:r>
              <a:rPr lang="en-IN" sz="3300" dirty="0">
                <a:solidFill>
                  <a:srgbClr val="FF0000"/>
                </a:solidFill>
              </a:rPr>
              <a:t>New</a:t>
            </a:r>
            <a:r>
              <a:rPr lang="en-IN" sz="3300" dirty="0">
                <a:solidFill>
                  <a:schemeClr val="tx1"/>
                </a:solidFill>
              </a:rPr>
              <a:t> Token Shifting in the Finite</a:t>
            </a:r>
          </a:p>
        </p:txBody>
      </p:sp>
      <p:sp>
        <p:nvSpPr>
          <p:cNvPr id="3" name="Content Placeholder 2">
            <a:extLst>
              <a:ext uri="{FF2B5EF4-FFF2-40B4-BE49-F238E27FC236}">
                <a16:creationId xmlns:a16="http://schemas.microsoft.com/office/drawing/2014/main" id="{C4E5327E-6177-4DDB-B753-894FD6109322}"/>
              </a:ext>
            </a:extLst>
          </p:cNvPr>
          <p:cNvSpPr>
            <a:spLocks noGrp="1"/>
          </p:cNvSpPr>
          <p:nvPr>
            <p:ph idx="1"/>
          </p:nvPr>
        </p:nvSpPr>
        <p:spPr>
          <a:xfrm>
            <a:off x="109537" y="2607733"/>
            <a:ext cx="8805863" cy="609600"/>
          </a:xfrm>
        </p:spPr>
        <p:txBody>
          <a:bodyPr/>
          <a:lstStyle/>
          <a:p>
            <a:pPr marL="0" indent="0">
              <a:buNone/>
            </a:pPr>
            <a:r>
              <a:rPr lang="en-IN" sz="2400" dirty="0"/>
              <a:t>Token shifting gives</a:t>
            </a:r>
            <a:r>
              <a:rPr lang="en-IN" sz="2400" dirty="0">
                <a:solidFill>
                  <a:srgbClr val="FF0000"/>
                </a:solidFill>
              </a:rPr>
              <a:t> run with bounded number of nonempty balloons</a:t>
            </a:r>
          </a:p>
          <a:p>
            <a:pPr marL="0" indent="0">
              <a:buNone/>
            </a:pPr>
            <a:endParaRPr lang="en-IN" dirty="0">
              <a:solidFill>
                <a:srgbClr val="00B0F0"/>
              </a:solidFill>
            </a:endParaRPr>
          </a:p>
        </p:txBody>
      </p:sp>
      <p:sp>
        <p:nvSpPr>
          <p:cNvPr id="5" name="Content Placeholder 2">
            <a:extLst>
              <a:ext uri="{FF2B5EF4-FFF2-40B4-BE49-F238E27FC236}">
                <a16:creationId xmlns:a16="http://schemas.microsoft.com/office/drawing/2014/main" id="{34FADDB7-77F9-4FFB-A7EC-A8ED575395C3}"/>
              </a:ext>
            </a:extLst>
          </p:cNvPr>
          <p:cNvSpPr txBox="1">
            <a:spLocks/>
          </p:cNvSpPr>
          <p:nvPr/>
        </p:nvSpPr>
        <p:spPr bwMode="auto">
          <a:xfrm>
            <a:off x="381000" y="36576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None/>
            </a:pPr>
            <a:r>
              <a:rPr kumimoji="0" lang="en-IN" sz="2400" kern="0" dirty="0"/>
              <a:t>Such bounded runs easily simulated using VASS.</a:t>
            </a:r>
            <a:endParaRPr kumimoji="0" lang="en-IN" sz="2400" kern="0" dirty="0">
              <a:solidFill>
                <a:srgbClr val="FF0000"/>
              </a:solidFill>
            </a:endParaRPr>
          </a:p>
        </p:txBody>
      </p:sp>
      <p:sp>
        <p:nvSpPr>
          <p:cNvPr id="6" name="Content Placeholder 2">
            <a:extLst>
              <a:ext uri="{FF2B5EF4-FFF2-40B4-BE49-F238E27FC236}">
                <a16:creationId xmlns:a16="http://schemas.microsoft.com/office/drawing/2014/main" id="{FB095839-2F64-48AA-8834-65387A39DA9F}"/>
              </a:ext>
            </a:extLst>
          </p:cNvPr>
          <p:cNvSpPr txBox="1">
            <a:spLocks/>
          </p:cNvSpPr>
          <p:nvPr/>
        </p:nvSpPr>
        <p:spPr bwMode="auto">
          <a:xfrm>
            <a:off x="685800" y="1728259"/>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None/>
            </a:pPr>
            <a:r>
              <a:rPr kumimoji="0" lang="en-IN" sz="2400" kern="0" dirty="0"/>
              <a:t>The mentioned threshold only depends on the VASSB.</a:t>
            </a:r>
            <a:endParaRPr kumimoji="0" lang="en-IN" sz="2400" kern="0" dirty="0">
              <a:solidFill>
                <a:srgbClr val="FF0000"/>
              </a:solidFill>
            </a:endParaRPr>
          </a:p>
        </p:txBody>
      </p:sp>
    </p:spTree>
    <p:extLst>
      <p:ext uri="{BB962C8B-B14F-4D97-AF65-F5344CB8AC3E}">
        <p14:creationId xmlns:p14="http://schemas.microsoft.com/office/powerpoint/2010/main" val="1982929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4631" y="2514600"/>
            <a:ext cx="8694738" cy="1470025"/>
          </a:xfrm>
        </p:spPr>
        <p:txBody>
          <a:bodyPr/>
          <a:lstStyle/>
          <a:p>
            <a:pPr eaLnBrk="1" hangingPunct="1"/>
            <a:r>
              <a:rPr lang="en-US" sz="3600" dirty="0">
                <a:solidFill>
                  <a:srgbClr val="FF0000"/>
                </a:solidFill>
                <a:latin typeface="Calibri" panose="020F0502020204030204" pitchFamily="34" charset="0"/>
                <a:cs typeface="Calibri" panose="020F0502020204030204" pitchFamily="34" charset="0"/>
              </a:rPr>
              <a:t>Context-Bounded Verification </a:t>
            </a:r>
            <a:r>
              <a:rPr lang="en-US" sz="3600" dirty="0">
                <a:solidFill>
                  <a:schemeClr val="tx1"/>
                </a:solidFill>
                <a:latin typeface="Calibri" panose="020F0502020204030204" pitchFamily="34" charset="0"/>
                <a:cs typeface="Calibri" panose="020F0502020204030204" pitchFamily="34" charset="0"/>
              </a:rPr>
              <a:t>of</a:t>
            </a:r>
            <a:br>
              <a:rPr lang="en-US" sz="3600" dirty="0">
                <a:solidFill>
                  <a:schemeClr val="accent2">
                    <a:lumMod val="75000"/>
                  </a:schemeClr>
                </a:solidFill>
                <a:latin typeface="Calibri" panose="020F0502020204030204" pitchFamily="34" charset="0"/>
                <a:cs typeface="Calibri" panose="020F0502020204030204" pitchFamily="34" charset="0"/>
              </a:rPr>
            </a:br>
            <a:r>
              <a:rPr lang="en-US" sz="3600" dirty="0">
                <a:solidFill>
                  <a:srgbClr val="FF0000"/>
                </a:solidFill>
                <a:latin typeface="Calibri" panose="020F0502020204030204" pitchFamily="34" charset="0"/>
                <a:cs typeface="Calibri" panose="020F0502020204030204" pitchFamily="34" charset="0"/>
              </a:rPr>
              <a:t>Liveness Properties </a:t>
            </a:r>
            <a:r>
              <a:rPr lang="en-US" sz="3600" dirty="0">
                <a:solidFill>
                  <a:schemeClr val="tx1"/>
                </a:solidFill>
                <a:latin typeface="Calibri" panose="020F0502020204030204" pitchFamily="34" charset="0"/>
                <a:cs typeface="Calibri" panose="020F0502020204030204" pitchFamily="34" charset="0"/>
              </a:rPr>
              <a:t>for</a:t>
            </a:r>
            <a:br>
              <a:rPr lang="en-US" sz="3600" dirty="0">
                <a:solidFill>
                  <a:schemeClr val="accent2">
                    <a:lumMod val="75000"/>
                  </a:schemeClr>
                </a:solidFill>
                <a:latin typeface="Calibri" panose="020F0502020204030204" pitchFamily="34" charset="0"/>
                <a:cs typeface="Calibri" panose="020F0502020204030204" pitchFamily="34" charset="0"/>
              </a:rPr>
            </a:br>
            <a:r>
              <a:rPr lang="en-US" sz="3600" dirty="0">
                <a:solidFill>
                  <a:schemeClr val="tx1"/>
                </a:solidFill>
                <a:latin typeface="Calibri" panose="020F0502020204030204" pitchFamily="34" charset="0"/>
                <a:cs typeface="Calibri" panose="020F0502020204030204" pitchFamily="34" charset="0"/>
              </a:rPr>
              <a:t>Multithreaded Shared-Memory Programs</a:t>
            </a:r>
          </a:p>
        </p:txBody>
      </p:sp>
    </p:spTree>
    <p:extLst>
      <p:ext uri="{BB962C8B-B14F-4D97-AF65-F5344CB8AC3E}">
        <p14:creationId xmlns:p14="http://schemas.microsoft.com/office/powerpoint/2010/main" val="306613720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4ECC-BF2D-4E49-A3E7-5D35D806542F}"/>
              </a:ext>
            </a:extLst>
          </p:cNvPr>
          <p:cNvSpPr>
            <a:spLocks noGrp="1"/>
          </p:cNvSpPr>
          <p:nvPr>
            <p:ph type="title"/>
          </p:nvPr>
        </p:nvSpPr>
        <p:spPr/>
        <p:txBody>
          <a:bodyPr/>
          <a:lstStyle/>
          <a:p>
            <a:r>
              <a:rPr lang="en-US" sz="3300" dirty="0">
                <a:solidFill>
                  <a:schemeClr val="tx1"/>
                </a:solidFill>
              </a:rPr>
              <a:t>More in the Paper…</a:t>
            </a:r>
          </a:p>
        </p:txBody>
      </p:sp>
      <p:sp>
        <p:nvSpPr>
          <p:cNvPr id="3" name="Content Placeholder 2">
            <a:extLst>
              <a:ext uri="{FF2B5EF4-FFF2-40B4-BE49-F238E27FC236}">
                <a16:creationId xmlns:a16="http://schemas.microsoft.com/office/drawing/2014/main" id="{23BD9F0A-85EB-E341-8063-29F8C53241B8}"/>
              </a:ext>
            </a:extLst>
          </p:cNvPr>
          <p:cNvSpPr>
            <a:spLocks noGrp="1"/>
          </p:cNvSpPr>
          <p:nvPr>
            <p:ph idx="1"/>
          </p:nvPr>
        </p:nvSpPr>
        <p:spPr>
          <a:xfrm>
            <a:off x="381000" y="952500"/>
            <a:ext cx="8229600" cy="2209800"/>
          </a:xfrm>
        </p:spPr>
        <p:txBody>
          <a:bodyPr/>
          <a:lstStyle/>
          <a:p>
            <a:pPr marL="0" indent="0">
              <a:buNone/>
            </a:pPr>
            <a:endParaRPr lang="en-US" dirty="0"/>
          </a:p>
          <a:p>
            <a:pPr marL="0" indent="0">
              <a:buNone/>
            </a:pPr>
            <a:r>
              <a:rPr lang="en-US" sz="2400" dirty="0"/>
              <a:t> </a:t>
            </a:r>
            <a:r>
              <a:rPr lang="en-US" sz="2400" dirty="0">
                <a:solidFill>
                  <a:srgbClr val="FF0000"/>
                </a:solidFill>
              </a:rPr>
              <a:t>k</a:t>
            </a:r>
            <a:r>
              <a:rPr lang="en-US" sz="2400" dirty="0"/>
              <a:t>-</a:t>
            </a:r>
            <a:r>
              <a:rPr lang="en-US" sz="2400" dirty="0" err="1"/>
              <a:t>bdd</a:t>
            </a:r>
            <a:r>
              <a:rPr lang="en-US" sz="2400" dirty="0"/>
              <a:t> fair </a:t>
            </a:r>
            <a:r>
              <a:rPr lang="en-US" sz="2400" dirty="0" err="1"/>
              <a:t>nonstarvation</a:t>
            </a:r>
            <a:r>
              <a:rPr lang="en-US" sz="2400" dirty="0"/>
              <a:t> is decidable</a:t>
            </a:r>
          </a:p>
          <a:p>
            <a:pPr lvl="1"/>
            <a:r>
              <a:rPr lang="en-US" sz="2000" dirty="0"/>
              <a:t>A fair run is </a:t>
            </a:r>
            <a:r>
              <a:rPr lang="en-US" sz="2000" dirty="0" err="1"/>
              <a:t>nonstarving</a:t>
            </a:r>
            <a:r>
              <a:rPr lang="en-US" sz="2000" dirty="0"/>
              <a:t> if every pending thread runs to termination</a:t>
            </a:r>
          </a:p>
          <a:p>
            <a:pPr marL="457200" lvl="1" indent="0">
              <a:buNone/>
            </a:pPr>
            <a:endParaRPr lang="en-US" dirty="0"/>
          </a:p>
        </p:txBody>
      </p:sp>
      <p:grpSp>
        <p:nvGrpSpPr>
          <p:cNvPr id="7" name="Group 6">
            <a:extLst>
              <a:ext uri="{FF2B5EF4-FFF2-40B4-BE49-F238E27FC236}">
                <a16:creationId xmlns:a16="http://schemas.microsoft.com/office/drawing/2014/main" id="{1F538CAB-B3B4-43D4-98FE-D036F8F69232}"/>
              </a:ext>
            </a:extLst>
          </p:cNvPr>
          <p:cNvGrpSpPr/>
          <p:nvPr/>
        </p:nvGrpSpPr>
        <p:grpSpPr>
          <a:xfrm>
            <a:off x="1447800" y="2971800"/>
            <a:ext cx="6019800" cy="3443365"/>
            <a:chOff x="1447800" y="2971800"/>
            <a:chExt cx="6019800" cy="3443365"/>
          </a:xfrm>
        </p:grpSpPr>
        <p:pic>
          <p:nvPicPr>
            <p:cNvPr id="5" name="Picture 4">
              <a:extLst>
                <a:ext uri="{FF2B5EF4-FFF2-40B4-BE49-F238E27FC236}">
                  <a16:creationId xmlns:a16="http://schemas.microsoft.com/office/drawing/2014/main" id="{764F6471-6038-4901-9088-3DBCAA30D290}"/>
                </a:ext>
              </a:extLst>
            </p:cNvPr>
            <p:cNvPicPr>
              <a:picLocks noChangeAspect="1"/>
            </p:cNvPicPr>
            <p:nvPr/>
          </p:nvPicPr>
          <p:blipFill>
            <a:blip r:embed="rId2"/>
            <a:stretch>
              <a:fillRect/>
            </a:stretch>
          </p:blipFill>
          <p:spPr>
            <a:xfrm>
              <a:off x="1447800" y="3581400"/>
              <a:ext cx="6019800" cy="2833765"/>
            </a:xfrm>
            <a:prstGeom prst="rect">
              <a:avLst/>
            </a:prstGeom>
          </p:spPr>
        </p:pic>
        <p:sp>
          <p:nvSpPr>
            <p:cNvPr id="6" name="Content Placeholder 2">
              <a:extLst>
                <a:ext uri="{FF2B5EF4-FFF2-40B4-BE49-F238E27FC236}">
                  <a16:creationId xmlns:a16="http://schemas.microsoft.com/office/drawing/2014/main" id="{62CB1F76-13C2-47F7-9963-3A1279F90A6A}"/>
                </a:ext>
              </a:extLst>
            </p:cNvPr>
            <p:cNvSpPr txBox="1">
              <a:spLocks/>
            </p:cNvSpPr>
            <p:nvPr/>
          </p:nvSpPr>
          <p:spPr bwMode="auto">
            <a:xfrm>
              <a:off x="2781300" y="2971800"/>
              <a:ext cx="342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ＭＳ Ｐゴシック" charset="-128"/>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ＭＳ Ｐゴシック" charset="-128"/>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ＭＳ Ｐゴシック" charset="-128"/>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00000"/>
                </a:lnSpc>
                <a:buFontTx/>
                <a:buNone/>
              </a:pPr>
              <a:r>
                <a:rPr kumimoji="0" lang="en-US" sz="2400" kern="0" dirty="0"/>
                <a:t>Combinatorial arguments</a:t>
              </a:r>
            </a:p>
          </p:txBody>
        </p:sp>
      </p:grpSp>
    </p:spTree>
    <p:extLst>
      <p:ext uri="{BB962C8B-B14F-4D97-AF65-F5344CB8AC3E}">
        <p14:creationId xmlns:p14="http://schemas.microsoft.com/office/powerpoint/2010/main" val="4223175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A9FA-BE62-4897-B50E-3A0398FD89B2}"/>
              </a:ext>
            </a:extLst>
          </p:cNvPr>
          <p:cNvSpPr>
            <a:spLocks noGrp="1"/>
          </p:cNvSpPr>
          <p:nvPr>
            <p:ph type="title"/>
          </p:nvPr>
        </p:nvSpPr>
        <p:spPr/>
        <p:txBody>
          <a:bodyPr/>
          <a:lstStyle/>
          <a:p>
            <a:r>
              <a:rPr lang="en-IN" dirty="0">
                <a:latin typeface="+mn-lt"/>
              </a:rPr>
              <a:t>Conclusion	</a:t>
            </a:r>
          </a:p>
        </p:txBody>
      </p:sp>
      <p:sp>
        <p:nvSpPr>
          <p:cNvPr id="3" name="Content Placeholder 2">
            <a:extLst>
              <a:ext uri="{FF2B5EF4-FFF2-40B4-BE49-F238E27FC236}">
                <a16:creationId xmlns:a16="http://schemas.microsoft.com/office/drawing/2014/main" id="{34CAB01A-0928-49E5-910B-FD974FC47BD9}"/>
              </a:ext>
            </a:extLst>
          </p:cNvPr>
          <p:cNvSpPr>
            <a:spLocks noGrp="1"/>
          </p:cNvSpPr>
          <p:nvPr>
            <p:ph idx="1"/>
          </p:nvPr>
        </p:nvSpPr>
        <p:spPr>
          <a:xfrm>
            <a:off x="600073" y="2921794"/>
            <a:ext cx="7886700" cy="608807"/>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IN" dirty="0"/>
              <a:t>The K-</a:t>
            </a:r>
            <a:r>
              <a:rPr lang="en-IN" dirty="0" err="1"/>
              <a:t>bdd</a:t>
            </a:r>
            <a:r>
              <a:rPr lang="en-IN" dirty="0"/>
              <a:t> </a:t>
            </a:r>
            <a:r>
              <a:rPr lang="en-IN" dirty="0">
                <a:solidFill>
                  <a:srgbClr val="FF0000"/>
                </a:solidFill>
              </a:rPr>
              <a:t>fair nontermination </a:t>
            </a:r>
            <a:r>
              <a:rPr lang="en-IN" dirty="0"/>
              <a:t>problem is </a:t>
            </a:r>
            <a:r>
              <a:rPr lang="en-IN" dirty="0">
                <a:solidFill>
                  <a:srgbClr val="FF0000"/>
                </a:solidFill>
              </a:rPr>
              <a:t>decidable</a:t>
            </a:r>
            <a:r>
              <a:rPr lang="en-IN" dirty="0"/>
              <a:t>.</a:t>
            </a:r>
          </a:p>
        </p:txBody>
      </p:sp>
      <p:sp>
        <p:nvSpPr>
          <p:cNvPr id="5" name="Content Placeholder 2">
            <a:extLst>
              <a:ext uri="{FF2B5EF4-FFF2-40B4-BE49-F238E27FC236}">
                <a16:creationId xmlns:a16="http://schemas.microsoft.com/office/drawing/2014/main" id="{3A87BEEA-FDAC-4AB2-9002-0BAB87F566B5}"/>
              </a:ext>
            </a:extLst>
          </p:cNvPr>
          <p:cNvSpPr txBox="1">
            <a:spLocks/>
          </p:cNvSpPr>
          <p:nvPr/>
        </p:nvSpPr>
        <p:spPr>
          <a:xfrm>
            <a:off x="628650" y="2081212"/>
            <a:ext cx="7886700" cy="60880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685800" fontAlgn="auto">
              <a:spcBef>
                <a:spcPts val="750"/>
              </a:spcBef>
              <a:spcAft>
                <a:spcPts val="0"/>
              </a:spcAft>
              <a:buNone/>
            </a:pPr>
            <a:r>
              <a:rPr kumimoji="0" lang="en-IN" sz="2100" dirty="0">
                <a:solidFill>
                  <a:prstClr val="black"/>
                </a:solidFill>
                <a:latin typeface="Calibri" panose="020F0502020204030204"/>
              </a:rPr>
              <a:t>The K-</a:t>
            </a:r>
            <a:r>
              <a:rPr kumimoji="0" lang="en-IN" sz="2100" dirty="0" err="1">
                <a:solidFill>
                  <a:prstClr val="black"/>
                </a:solidFill>
                <a:latin typeface="Calibri" panose="020F0502020204030204"/>
              </a:rPr>
              <a:t>bdd</a:t>
            </a:r>
            <a:r>
              <a:rPr kumimoji="0" lang="en-IN" sz="2100" dirty="0">
                <a:solidFill>
                  <a:prstClr val="black"/>
                </a:solidFill>
                <a:latin typeface="Calibri" panose="020F0502020204030204"/>
              </a:rPr>
              <a:t> </a:t>
            </a:r>
            <a:r>
              <a:rPr kumimoji="0" lang="en-IN" sz="2100" dirty="0">
                <a:solidFill>
                  <a:srgbClr val="FF0000"/>
                </a:solidFill>
                <a:latin typeface="Calibri" panose="020F0502020204030204"/>
              </a:rPr>
              <a:t>nontermination </a:t>
            </a:r>
            <a:r>
              <a:rPr kumimoji="0" lang="en-IN" sz="2100" dirty="0">
                <a:solidFill>
                  <a:prstClr val="black"/>
                </a:solidFill>
                <a:latin typeface="Calibri" panose="020F0502020204030204"/>
              </a:rPr>
              <a:t>problem is </a:t>
            </a:r>
            <a:r>
              <a:rPr kumimoji="0" lang="en-IN" sz="2100" dirty="0">
                <a:solidFill>
                  <a:srgbClr val="FF0000"/>
                </a:solidFill>
                <a:latin typeface="Calibri" panose="020F0502020204030204"/>
              </a:rPr>
              <a:t>2EXPSPACE-complete</a:t>
            </a:r>
            <a:r>
              <a:rPr kumimoji="0" lang="en-IN" sz="2100" dirty="0">
                <a:solidFill>
                  <a:prstClr val="black"/>
                </a:solidFill>
                <a:latin typeface="Calibri" panose="020F0502020204030204"/>
              </a:rPr>
              <a:t>.</a:t>
            </a:r>
          </a:p>
        </p:txBody>
      </p:sp>
      <p:sp>
        <p:nvSpPr>
          <p:cNvPr id="6" name="Content Placeholder 2">
            <a:extLst>
              <a:ext uri="{FF2B5EF4-FFF2-40B4-BE49-F238E27FC236}">
                <a16:creationId xmlns:a16="http://schemas.microsoft.com/office/drawing/2014/main" id="{6A7D0225-E0A2-4034-B0AD-55BE1A08455C}"/>
              </a:ext>
            </a:extLst>
          </p:cNvPr>
          <p:cNvSpPr txBox="1">
            <a:spLocks/>
          </p:cNvSpPr>
          <p:nvPr/>
        </p:nvSpPr>
        <p:spPr>
          <a:xfrm>
            <a:off x="600073" y="3762375"/>
            <a:ext cx="7886700" cy="60880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685800" fontAlgn="auto">
              <a:spcBef>
                <a:spcPts val="750"/>
              </a:spcBef>
              <a:spcAft>
                <a:spcPts val="0"/>
              </a:spcAft>
              <a:buNone/>
            </a:pPr>
            <a:r>
              <a:rPr kumimoji="0" lang="en-IN" sz="2100" dirty="0">
                <a:solidFill>
                  <a:prstClr val="black"/>
                </a:solidFill>
                <a:latin typeface="Calibri" panose="020F0502020204030204"/>
              </a:rPr>
              <a:t>The K-</a:t>
            </a:r>
            <a:r>
              <a:rPr kumimoji="0" lang="en-IN" sz="2100" dirty="0" err="1">
                <a:solidFill>
                  <a:prstClr val="black"/>
                </a:solidFill>
                <a:latin typeface="Calibri" panose="020F0502020204030204"/>
              </a:rPr>
              <a:t>bdd</a:t>
            </a:r>
            <a:r>
              <a:rPr kumimoji="0" lang="en-IN" sz="2100" dirty="0">
                <a:solidFill>
                  <a:prstClr val="black"/>
                </a:solidFill>
                <a:latin typeface="Calibri" panose="020F0502020204030204"/>
              </a:rPr>
              <a:t> </a:t>
            </a:r>
            <a:r>
              <a:rPr kumimoji="0" lang="en-IN" sz="2100" dirty="0">
                <a:solidFill>
                  <a:srgbClr val="FF0000"/>
                </a:solidFill>
                <a:latin typeface="Calibri" panose="020F0502020204030204"/>
              </a:rPr>
              <a:t>fair starvation </a:t>
            </a:r>
            <a:r>
              <a:rPr kumimoji="0" lang="en-IN" sz="2100" dirty="0">
                <a:solidFill>
                  <a:prstClr val="black"/>
                </a:solidFill>
                <a:latin typeface="Calibri" panose="020F0502020204030204"/>
              </a:rPr>
              <a:t>problem is </a:t>
            </a:r>
            <a:r>
              <a:rPr kumimoji="0" lang="en-IN" sz="2100" dirty="0">
                <a:solidFill>
                  <a:srgbClr val="FF0000"/>
                </a:solidFill>
                <a:latin typeface="Calibri" panose="020F0502020204030204"/>
              </a:rPr>
              <a:t>decidable</a:t>
            </a:r>
            <a:r>
              <a:rPr kumimoji="0" lang="en-IN" sz="2100" dirty="0">
                <a:solidFill>
                  <a:prstClr val="black"/>
                </a:solidFill>
                <a:latin typeface="Calibri" panose="020F0502020204030204"/>
              </a:rPr>
              <a:t>.</a:t>
            </a:r>
          </a:p>
        </p:txBody>
      </p:sp>
      <p:sp>
        <p:nvSpPr>
          <p:cNvPr id="7" name="Content Placeholder 2">
            <a:extLst>
              <a:ext uri="{FF2B5EF4-FFF2-40B4-BE49-F238E27FC236}">
                <a16:creationId xmlns:a16="http://schemas.microsoft.com/office/drawing/2014/main" id="{946F9A2C-12DA-4196-A3E2-3CE381FEB7BC}"/>
              </a:ext>
            </a:extLst>
          </p:cNvPr>
          <p:cNvSpPr txBox="1">
            <a:spLocks/>
          </p:cNvSpPr>
          <p:nvPr/>
        </p:nvSpPr>
        <p:spPr>
          <a:xfrm>
            <a:off x="600073" y="4702969"/>
            <a:ext cx="7886700" cy="60880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685800" fontAlgn="auto">
              <a:spcBef>
                <a:spcPts val="750"/>
              </a:spcBef>
              <a:spcAft>
                <a:spcPts val="0"/>
              </a:spcAft>
              <a:buNone/>
            </a:pPr>
            <a:r>
              <a:rPr kumimoji="0" lang="en-IN" sz="2100" dirty="0">
                <a:solidFill>
                  <a:prstClr val="black"/>
                </a:solidFill>
                <a:latin typeface="Calibri" panose="020F0502020204030204"/>
              </a:rPr>
              <a:t>New model: </a:t>
            </a:r>
            <a:r>
              <a:rPr kumimoji="0" lang="en-IN" sz="2100" dirty="0">
                <a:solidFill>
                  <a:srgbClr val="00B0F0"/>
                </a:solidFill>
                <a:latin typeface="Calibri" panose="020F0502020204030204"/>
              </a:rPr>
              <a:t>VASSB</a:t>
            </a:r>
            <a:r>
              <a:rPr kumimoji="0" lang="en-IN" sz="2100" dirty="0">
                <a:solidFill>
                  <a:srgbClr val="00B050"/>
                </a:solidFill>
                <a:latin typeface="Calibri" panose="020F0502020204030204"/>
              </a:rPr>
              <a:t> </a:t>
            </a:r>
            <a:r>
              <a:rPr kumimoji="0" lang="en-IN" sz="2100" dirty="0">
                <a:solidFill>
                  <a:prstClr val="black"/>
                </a:solidFill>
                <a:latin typeface="Calibri" panose="020F0502020204030204"/>
              </a:rPr>
              <a:t>decidable extension of VASS.</a:t>
            </a:r>
            <a:endParaRPr kumimoji="0" lang="en-IN" sz="2100" dirty="0">
              <a:solidFill>
                <a:srgbClr val="00B050"/>
              </a:solidFill>
              <a:latin typeface="Calibri" panose="020F0502020204030204"/>
            </a:endParaRPr>
          </a:p>
        </p:txBody>
      </p:sp>
    </p:spTree>
    <p:extLst>
      <p:ext uri="{BB962C8B-B14F-4D97-AF65-F5344CB8AC3E}">
        <p14:creationId xmlns:p14="http://schemas.microsoft.com/office/powerpoint/2010/main" val="4261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p>
        </p:txBody>
      </p:sp>
      <p:sp>
        <p:nvSpPr>
          <p:cNvPr id="51203" name="Rectangle 4"/>
          <p:cNvSpPr>
            <a:spLocks noGrp="1" noChangeArrowheads="1"/>
          </p:cNvSpPr>
          <p:nvPr>
            <p:ph idx="1"/>
          </p:nvPr>
        </p:nvSpPr>
        <p:spPr>
          <a:xfrm>
            <a:off x="304800" y="2819400"/>
            <a:ext cx="8229600" cy="2667000"/>
          </a:xfrm>
          <a:noFill/>
        </p:spPr>
        <p:txBody>
          <a:bodyPr/>
          <a:lstStyle/>
          <a:p>
            <a:pPr algn="ctr" eaLnBrk="1" hangingPunct="1">
              <a:buFontTx/>
              <a:buNone/>
            </a:pPr>
            <a:r>
              <a:rPr lang="en-US" sz="3600" b="1" dirty="0"/>
              <a:t>Questions?</a:t>
            </a:r>
          </a:p>
          <a:p>
            <a:pPr algn="ctr" eaLnBrk="1" hangingPunct="1">
              <a:buFontTx/>
              <a:buNone/>
            </a:pPr>
            <a:r>
              <a:rPr lang="en-US" dirty="0"/>
              <a:t>http://www.mpi-sws.org/~thinniyam/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D42DC73-CF6D-4CF6-9F48-C9162EA51983}"/>
              </a:ext>
            </a:extLst>
          </p:cNvPr>
          <p:cNvGrpSpPr/>
          <p:nvPr/>
        </p:nvGrpSpPr>
        <p:grpSpPr>
          <a:xfrm>
            <a:off x="152400" y="5152757"/>
            <a:ext cx="8867194" cy="762001"/>
            <a:chOff x="152399" y="5458150"/>
            <a:chExt cx="9067800" cy="762001"/>
          </a:xfrm>
        </p:grpSpPr>
        <p:sp>
          <p:nvSpPr>
            <p:cNvPr id="34" name="Rectangle 3">
              <a:extLst>
                <a:ext uri="{FF2B5EF4-FFF2-40B4-BE49-F238E27FC236}">
                  <a16:creationId xmlns:a16="http://schemas.microsoft.com/office/drawing/2014/main" id="{515A77C0-9194-460C-A1B9-08D5F88055CE}"/>
                </a:ext>
              </a:extLst>
            </p:cNvPr>
            <p:cNvSpPr>
              <a:spLocks noChangeArrowheads="1"/>
            </p:cNvSpPr>
            <p:nvPr>
              <p:custDataLst>
                <p:tags r:id="rId1"/>
              </p:custDataLst>
            </p:nvPr>
          </p:nvSpPr>
          <p:spPr bwMode="auto">
            <a:xfrm>
              <a:off x="152399" y="5459919"/>
              <a:ext cx="9067799" cy="463550"/>
            </a:xfrm>
            <a:prstGeom prst="rect">
              <a:avLst/>
            </a:prstGeom>
            <a:solidFill>
              <a:schemeClr val="accent1"/>
            </a:solidFill>
            <a:ln w="19050">
              <a:noFill/>
              <a:miter lim="800000"/>
              <a:headEnd/>
              <a:tailEnd/>
            </a:ln>
          </p:spPr>
          <p:txBody>
            <a:bodyPr wrap="square" anchor="ctr">
              <a:prstTxWarp prst="textNoShape">
                <a:avLst/>
              </a:prstTxWarp>
              <a:spAutoFit/>
            </a:bodyPr>
            <a:lstStyle/>
            <a:p>
              <a:endParaRPr lang="en-US"/>
            </a:p>
          </p:txBody>
        </p:sp>
        <p:sp>
          <p:nvSpPr>
            <p:cNvPr id="30" name="Rectangle 341">
              <a:extLst>
                <a:ext uri="{FF2B5EF4-FFF2-40B4-BE49-F238E27FC236}">
                  <a16:creationId xmlns:a16="http://schemas.microsoft.com/office/drawing/2014/main" id="{16AF3C22-7833-4C13-A9EB-35CC92083513}"/>
                </a:ext>
              </a:extLst>
            </p:cNvPr>
            <p:cNvSpPr txBox="1">
              <a:spLocks noChangeArrowheads="1"/>
            </p:cNvSpPr>
            <p:nvPr/>
          </p:nvSpPr>
          <p:spPr bwMode="auto">
            <a:xfrm>
              <a:off x="152400" y="5458150"/>
              <a:ext cx="9067799" cy="76200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Theorem [AtigBouajjaniQadeer09]:</a:t>
              </a:r>
            </a:p>
            <a:p>
              <a:pPr marL="457200" indent="-457200">
                <a:lnSpc>
                  <a:spcPct val="90000"/>
                </a:lnSpc>
                <a:buFontTx/>
                <a:buNone/>
              </a:pPr>
              <a:r>
                <a:rPr kumimoji="0" lang="en-US" altLang="en-US" sz="2400" kern="0" dirty="0">
                  <a:solidFill>
                    <a:srgbClr val="FF0000"/>
                  </a:solidFill>
                  <a:latin typeface="Calibri" panose="020F0502020204030204" pitchFamily="34" charset="0"/>
                  <a:cs typeface="Calibri" panose="020F0502020204030204" pitchFamily="34" charset="0"/>
                </a:rPr>
                <a:t>k</a:t>
              </a:r>
              <a:r>
                <a:rPr kumimoji="0" lang="en-US" altLang="en-US" sz="2400" kern="0" dirty="0">
                  <a:latin typeface="Calibri" panose="020F0502020204030204" pitchFamily="34" charset="0"/>
                  <a:cs typeface="Calibri" panose="020F0502020204030204" pitchFamily="34" charset="0"/>
                </a:rPr>
                <a:t>-context bounded reachability (safety verification) is in 2EXPSPACE</a:t>
              </a: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p:txBody>
        </p:sp>
      </p:grpSp>
      <p:sp>
        <p:nvSpPr>
          <p:cNvPr id="2" name="Title 1">
            <a:extLst>
              <a:ext uri="{FF2B5EF4-FFF2-40B4-BE49-F238E27FC236}">
                <a16:creationId xmlns:a16="http://schemas.microsoft.com/office/drawing/2014/main" id="{7422F0F3-6C6E-6148-A245-EB01CBFC0794}"/>
              </a:ext>
            </a:extLst>
          </p:cNvPr>
          <p:cNvSpPr>
            <a:spLocks noGrp="1"/>
          </p:cNvSpPr>
          <p:nvPr>
            <p:ph type="title"/>
          </p:nvPr>
        </p:nvSpPr>
        <p:spPr>
          <a:xfrm>
            <a:off x="76201" y="268390"/>
            <a:ext cx="8229600" cy="1143000"/>
          </a:xfrm>
        </p:spPr>
        <p:txBody>
          <a:bodyPr/>
          <a:lstStyle/>
          <a:p>
            <a:r>
              <a:rPr lang="en-US" sz="3300" dirty="0">
                <a:solidFill>
                  <a:srgbClr val="FF0000"/>
                </a:solidFill>
                <a:latin typeface="Calibri" panose="020F0502020204030204" pitchFamily="34" charset="0"/>
                <a:cs typeface="Calibri" panose="020F0502020204030204" pitchFamily="34" charset="0"/>
              </a:rPr>
              <a:t>k</a:t>
            </a:r>
            <a:r>
              <a:rPr lang="en-US" sz="3300" dirty="0">
                <a:solidFill>
                  <a:schemeClr val="tx1"/>
                </a:solidFill>
                <a:latin typeface="Calibri" panose="020F0502020204030204" pitchFamily="34" charset="0"/>
                <a:cs typeface="Calibri" panose="020F0502020204030204" pitchFamily="34" charset="0"/>
              </a:rPr>
              <a:t>-Context Bounded Analysis</a:t>
            </a:r>
          </a:p>
        </p:txBody>
      </p:sp>
      <p:sp>
        <p:nvSpPr>
          <p:cNvPr id="4" name="Rectangle 341">
            <a:extLst>
              <a:ext uri="{FF2B5EF4-FFF2-40B4-BE49-F238E27FC236}">
                <a16:creationId xmlns:a16="http://schemas.microsoft.com/office/drawing/2014/main" id="{3E8850A2-E14D-5F46-BC6C-2F2D8586B169}"/>
              </a:ext>
            </a:extLst>
          </p:cNvPr>
          <p:cNvSpPr txBox="1">
            <a:spLocks noChangeArrowheads="1"/>
          </p:cNvSpPr>
          <p:nvPr/>
        </p:nvSpPr>
        <p:spPr bwMode="auto">
          <a:xfrm>
            <a:off x="-76200" y="6248400"/>
            <a:ext cx="9296399" cy="456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ctr">
              <a:lnSpc>
                <a:spcPct val="90000"/>
              </a:lnSpc>
              <a:buFontTx/>
              <a:buNone/>
            </a:pPr>
            <a:r>
              <a:rPr kumimoji="0" lang="en-US" altLang="en-US" sz="2400" i="1" kern="0" dirty="0">
                <a:solidFill>
                  <a:srgbClr val="FF0000"/>
                </a:solidFill>
                <a:latin typeface="Calibri" panose="020F0502020204030204" pitchFamily="34" charset="0"/>
                <a:cs typeface="Calibri" panose="020F0502020204030204" pitchFamily="34" charset="0"/>
              </a:rPr>
              <a:t>What about liveness verification?</a:t>
            </a:r>
          </a:p>
        </p:txBody>
      </p:sp>
      <p:pic>
        <p:nvPicPr>
          <p:cNvPr id="24" name="Picture 23">
            <a:extLst>
              <a:ext uri="{FF2B5EF4-FFF2-40B4-BE49-F238E27FC236}">
                <a16:creationId xmlns:a16="http://schemas.microsoft.com/office/drawing/2014/main" id="{53E6D456-B53A-4628-9C4A-64EA821C307E}"/>
              </a:ext>
            </a:extLst>
          </p:cNvPr>
          <p:cNvPicPr>
            <a:picLocks noChangeAspect="1"/>
          </p:cNvPicPr>
          <p:nvPr/>
        </p:nvPicPr>
        <p:blipFill>
          <a:blip r:embed="rId4"/>
          <a:stretch>
            <a:fillRect/>
          </a:stretch>
        </p:blipFill>
        <p:spPr>
          <a:xfrm>
            <a:off x="1600200" y="1219200"/>
            <a:ext cx="5486400" cy="2804070"/>
          </a:xfrm>
          <a:prstGeom prst="rect">
            <a:avLst/>
          </a:prstGeom>
        </p:spPr>
      </p:pic>
      <p:sp>
        <p:nvSpPr>
          <p:cNvPr id="31" name="Rectangle 341">
            <a:extLst>
              <a:ext uri="{FF2B5EF4-FFF2-40B4-BE49-F238E27FC236}">
                <a16:creationId xmlns:a16="http://schemas.microsoft.com/office/drawing/2014/main" id="{A237FCEA-0540-4A97-A389-12D25BF9B9E0}"/>
              </a:ext>
            </a:extLst>
          </p:cNvPr>
          <p:cNvSpPr txBox="1">
            <a:spLocks noChangeArrowheads="1"/>
          </p:cNvSpPr>
          <p:nvPr/>
        </p:nvSpPr>
        <p:spPr bwMode="auto">
          <a:xfrm>
            <a:off x="381000" y="4023270"/>
            <a:ext cx="7162800" cy="456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ctr">
              <a:lnSpc>
                <a:spcPct val="90000"/>
              </a:lnSpc>
              <a:buFontTx/>
              <a:buNone/>
            </a:pPr>
            <a:r>
              <a:rPr kumimoji="0" lang="en-US" altLang="en-US" sz="2400" kern="0" dirty="0">
                <a:solidFill>
                  <a:srgbClr val="FF0000"/>
                </a:solidFill>
                <a:latin typeface="Calibri" panose="020F0502020204030204" pitchFamily="34" charset="0"/>
                <a:cs typeface="Calibri" panose="020F0502020204030204" pitchFamily="34" charset="0"/>
              </a:rPr>
              <a:t>k</a:t>
            </a:r>
            <a:r>
              <a:rPr kumimoji="0" lang="en-US" altLang="en-US" sz="2400" kern="0" dirty="0">
                <a:latin typeface="Calibri" panose="020F0502020204030204" pitchFamily="34" charset="0"/>
                <a:cs typeface="Calibri" panose="020F0502020204030204" pitchFamily="34" charset="0"/>
              </a:rPr>
              <a:t>-context bounded if any thread swapped in ≤</a:t>
            </a:r>
            <a:r>
              <a:rPr kumimoji="0" lang="en-US" altLang="en-US" sz="2400" kern="0" dirty="0">
                <a:solidFill>
                  <a:srgbClr val="FF0000"/>
                </a:solidFill>
                <a:latin typeface="Calibri" panose="020F0502020204030204" pitchFamily="34" charset="0"/>
                <a:cs typeface="Calibri" panose="020F0502020204030204" pitchFamily="34" charset="0"/>
              </a:rPr>
              <a:t>k</a:t>
            </a:r>
            <a:r>
              <a:rPr kumimoji="0" lang="en-US" altLang="en-US" sz="2400" kern="0" dirty="0">
                <a:latin typeface="Calibri" panose="020F0502020204030204" pitchFamily="34" charset="0"/>
                <a:cs typeface="Calibri" panose="020F0502020204030204" pitchFamily="34" charset="0"/>
              </a:rPr>
              <a:t> times</a:t>
            </a:r>
          </a:p>
          <a:p>
            <a:pPr marL="457200" indent="-457200" algn="ctr">
              <a:lnSpc>
                <a:spcPct val="90000"/>
              </a:lnSpc>
              <a:buFontTx/>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4C20E81-9D02-D747-8271-E56FA439AB8B}"/>
              </a:ext>
            </a:extLst>
          </p:cNvPr>
          <p:cNvSpPr txBox="1"/>
          <p:nvPr/>
        </p:nvSpPr>
        <p:spPr>
          <a:xfrm>
            <a:off x="6417727" y="1803541"/>
            <a:ext cx="2601866" cy="848694"/>
          </a:xfrm>
          <a:prstGeom prst="rect">
            <a:avLst/>
          </a:prstGeom>
          <a:noFill/>
          <a:ln>
            <a:solidFill>
              <a:schemeClr val="tx2"/>
            </a:solidFill>
          </a:ln>
        </p:spPr>
        <p:txBody>
          <a:bodyPr wrap="none" rtlCol="0">
            <a:spAutoFit/>
          </a:bodyPr>
          <a:lstStyle/>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QadeerRehof05</a:t>
            </a:r>
          </a:p>
          <a:p>
            <a:pPr algn="l"/>
            <a:r>
              <a:rPr lang="en-US" dirty="0">
                <a:latin typeface="Calibri" panose="020F0502020204030204" pitchFamily="34" charset="0"/>
                <a:cs typeface="Calibri" panose="020F0502020204030204" pitchFamily="34" charset="0"/>
              </a:rPr>
              <a:t>AtigBouajjaniQadeer09</a:t>
            </a:r>
          </a:p>
        </p:txBody>
      </p:sp>
    </p:spTree>
    <p:extLst>
      <p:ext uri="{BB962C8B-B14F-4D97-AF65-F5344CB8AC3E}">
        <p14:creationId xmlns:p14="http://schemas.microsoft.com/office/powerpoint/2010/main" val="3637590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F0F3-6C6E-6148-A245-EB01CBFC0794}"/>
              </a:ext>
            </a:extLst>
          </p:cNvPr>
          <p:cNvSpPr>
            <a:spLocks noGrp="1"/>
          </p:cNvSpPr>
          <p:nvPr>
            <p:ph type="title"/>
          </p:nvPr>
        </p:nvSpPr>
        <p:spPr>
          <a:xfrm>
            <a:off x="76201" y="268390"/>
            <a:ext cx="8229600" cy="1143000"/>
          </a:xfrm>
        </p:spPr>
        <p:txBody>
          <a:bodyPr/>
          <a:lstStyle/>
          <a:p>
            <a:r>
              <a:rPr lang="en-US" sz="3300" dirty="0">
                <a:solidFill>
                  <a:srgbClr val="FF0000"/>
                </a:solidFill>
                <a:latin typeface="Calibri" panose="020F0502020204030204" pitchFamily="34" charset="0"/>
                <a:cs typeface="Calibri" panose="020F0502020204030204" pitchFamily="34" charset="0"/>
              </a:rPr>
              <a:t>k</a:t>
            </a:r>
            <a:r>
              <a:rPr lang="en-US" sz="3300" dirty="0">
                <a:solidFill>
                  <a:schemeClr val="tx1"/>
                </a:solidFill>
                <a:latin typeface="Calibri" panose="020F0502020204030204" pitchFamily="34" charset="0"/>
                <a:cs typeface="Calibri" panose="020F0502020204030204" pitchFamily="34" charset="0"/>
              </a:rPr>
              <a:t>-Context Bounded Analysis</a:t>
            </a:r>
          </a:p>
        </p:txBody>
      </p:sp>
      <p:pic>
        <p:nvPicPr>
          <p:cNvPr id="24" name="Picture 23">
            <a:extLst>
              <a:ext uri="{FF2B5EF4-FFF2-40B4-BE49-F238E27FC236}">
                <a16:creationId xmlns:a16="http://schemas.microsoft.com/office/drawing/2014/main" id="{53E6D456-B53A-4628-9C4A-64EA821C307E}"/>
              </a:ext>
            </a:extLst>
          </p:cNvPr>
          <p:cNvPicPr>
            <a:picLocks noChangeAspect="1"/>
          </p:cNvPicPr>
          <p:nvPr/>
        </p:nvPicPr>
        <p:blipFill>
          <a:blip r:embed="rId4"/>
          <a:stretch>
            <a:fillRect/>
          </a:stretch>
        </p:blipFill>
        <p:spPr>
          <a:xfrm>
            <a:off x="1600200" y="1219200"/>
            <a:ext cx="5486400" cy="2804070"/>
          </a:xfrm>
          <a:prstGeom prst="rect">
            <a:avLst/>
          </a:prstGeom>
        </p:spPr>
      </p:pic>
      <p:sp>
        <p:nvSpPr>
          <p:cNvPr id="31" name="Rectangle 341">
            <a:extLst>
              <a:ext uri="{FF2B5EF4-FFF2-40B4-BE49-F238E27FC236}">
                <a16:creationId xmlns:a16="http://schemas.microsoft.com/office/drawing/2014/main" id="{A237FCEA-0540-4A97-A389-12D25BF9B9E0}"/>
              </a:ext>
            </a:extLst>
          </p:cNvPr>
          <p:cNvSpPr txBox="1">
            <a:spLocks noChangeArrowheads="1"/>
          </p:cNvSpPr>
          <p:nvPr/>
        </p:nvSpPr>
        <p:spPr bwMode="auto">
          <a:xfrm>
            <a:off x="381000" y="4023270"/>
            <a:ext cx="7162800" cy="456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ctr">
              <a:lnSpc>
                <a:spcPct val="90000"/>
              </a:lnSpc>
              <a:buFontTx/>
              <a:buNone/>
            </a:pPr>
            <a:r>
              <a:rPr kumimoji="0" lang="en-US" altLang="en-US" sz="2400" kern="0" dirty="0">
                <a:solidFill>
                  <a:srgbClr val="FF0000"/>
                </a:solidFill>
                <a:latin typeface="Calibri" panose="020F0502020204030204" pitchFamily="34" charset="0"/>
                <a:cs typeface="Calibri" panose="020F0502020204030204" pitchFamily="34" charset="0"/>
              </a:rPr>
              <a:t>k</a:t>
            </a:r>
            <a:r>
              <a:rPr kumimoji="0" lang="en-US" altLang="en-US" sz="2400" kern="0" dirty="0">
                <a:latin typeface="Calibri" panose="020F0502020204030204" pitchFamily="34" charset="0"/>
                <a:cs typeface="Calibri" panose="020F0502020204030204" pitchFamily="34" charset="0"/>
              </a:rPr>
              <a:t>-context bounded if any thread swapped in ≤</a:t>
            </a:r>
            <a:r>
              <a:rPr kumimoji="0" lang="en-US" altLang="en-US" sz="2400" kern="0" dirty="0">
                <a:solidFill>
                  <a:srgbClr val="FF0000"/>
                </a:solidFill>
                <a:latin typeface="Calibri" panose="020F0502020204030204" pitchFamily="34" charset="0"/>
                <a:cs typeface="Calibri" panose="020F0502020204030204" pitchFamily="34" charset="0"/>
              </a:rPr>
              <a:t>k</a:t>
            </a:r>
            <a:r>
              <a:rPr kumimoji="0" lang="en-US" altLang="en-US" sz="2400" kern="0" dirty="0">
                <a:latin typeface="Calibri" panose="020F0502020204030204" pitchFamily="34" charset="0"/>
                <a:cs typeface="Calibri" panose="020F0502020204030204" pitchFamily="34" charset="0"/>
              </a:rPr>
              <a:t> times</a:t>
            </a:r>
          </a:p>
          <a:p>
            <a:pPr marL="457200" indent="-457200" algn="ctr">
              <a:lnSpc>
                <a:spcPct val="90000"/>
              </a:lnSpc>
              <a:buFontTx/>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8C9E785-8283-4013-818B-3FD79ED87CB6}"/>
              </a:ext>
            </a:extLst>
          </p:cNvPr>
          <p:cNvGrpSpPr/>
          <p:nvPr/>
        </p:nvGrpSpPr>
        <p:grpSpPr>
          <a:xfrm>
            <a:off x="304800" y="4551106"/>
            <a:ext cx="8697866" cy="1675464"/>
            <a:chOff x="304800" y="4551106"/>
            <a:chExt cx="8697866" cy="1675464"/>
          </a:xfrm>
        </p:grpSpPr>
        <p:sp>
          <p:nvSpPr>
            <p:cNvPr id="10" name="Rectangle 3">
              <a:extLst>
                <a:ext uri="{FF2B5EF4-FFF2-40B4-BE49-F238E27FC236}">
                  <a16:creationId xmlns:a16="http://schemas.microsoft.com/office/drawing/2014/main" id="{2C33A546-5A29-4374-A53D-E0B8F8D869B3}"/>
                </a:ext>
              </a:extLst>
            </p:cNvPr>
            <p:cNvSpPr>
              <a:spLocks noChangeArrowheads="1"/>
            </p:cNvSpPr>
            <p:nvPr>
              <p:custDataLst>
                <p:tags r:id="rId1"/>
              </p:custDataLst>
            </p:nvPr>
          </p:nvSpPr>
          <p:spPr bwMode="auto">
            <a:xfrm>
              <a:off x="304800" y="4551106"/>
              <a:ext cx="8697866" cy="618017"/>
            </a:xfrm>
            <a:prstGeom prst="rect">
              <a:avLst/>
            </a:prstGeom>
            <a:solidFill>
              <a:schemeClr val="accent1"/>
            </a:solidFill>
            <a:ln w="19050">
              <a:noFill/>
              <a:miter lim="800000"/>
              <a:headEnd/>
              <a:tailEnd/>
            </a:ln>
          </p:spPr>
          <p:txBody>
            <a:bodyPr wrap="square" anchor="ctr">
              <a:prstTxWarp prst="textNoShape">
                <a:avLst/>
              </a:prstTxWarp>
              <a:spAutoFit/>
            </a:bodyPr>
            <a:lstStyle/>
            <a:p>
              <a:endParaRPr lang="en-US"/>
            </a:p>
          </p:txBody>
        </p:sp>
        <p:sp>
          <p:nvSpPr>
            <p:cNvPr id="11" name="Rectangle 341">
              <a:extLst>
                <a:ext uri="{FF2B5EF4-FFF2-40B4-BE49-F238E27FC236}">
                  <a16:creationId xmlns:a16="http://schemas.microsoft.com/office/drawing/2014/main" id="{D93F33D3-FA8D-4BDA-A644-77C18F8FF5DF}"/>
                </a:ext>
              </a:extLst>
            </p:cNvPr>
            <p:cNvSpPr txBox="1">
              <a:spLocks noChangeArrowheads="1"/>
            </p:cNvSpPr>
            <p:nvPr/>
          </p:nvSpPr>
          <p:spPr bwMode="auto">
            <a:xfrm>
              <a:off x="304800" y="4574852"/>
              <a:ext cx="8697866" cy="165171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Theorem [Our Contribution]:</a:t>
              </a: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r>
                <a:rPr kumimoji="0" lang="en-US" altLang="en-US" sz="2400" i="1" kern="0" dirty="0">
                  <a:latin typeface="Calibri" panose="020F0502020204030204" pitchFamily="34" charset="0"/>
                  <a:cs typeface="Calibri" panose="020F0502020204030204" pitchFamily="34" charset="0"/>
                </a:rPr>
                <a:t>Checking </a:t>
              </a:r>
              <a:r>
                <a:rPr kumimoji="0" lang="en-US" altLang="en-US" sz="2400" i="1" kern="0" dirty="0">
                  <a:solidFill>
                    <a:srgbClr val="FF0000"/>
                  </a:solidFill>
                  <a:latin typeface="Calibri" panose="020F0502020204030204" pitchFamily="34" charset="0"/>
                  <a:cs typeface="Calibri" panose="020F0502020204030204" pitchFamily="34" charset="0"/>
                </a:rPr>
                <a:t>k</a:t>
              </a:r>
              <a:r>
                <a:rPr kumimoji="0" lang="en-US" altLang="en-US" sz="2400" i="1" kern="0" dirty="0">
                  <a:latin typeface="Calibri" panose="020F0502020204030204" pitchFamily="34" charset="0"/>
                  <a:cs typeface="Calibri" panose="020F0502020204030204" pitchFamily="34" charset="0"/>
                </a:rPr>
                <a:t>-context bounded </a:t>
              </a:r>
              <a:r>
                <a:rPr kumimoji="0" lang="en-US" altLang="en-US" sz="2400" kern="0" dirty="0">
                  <a:solidFill>
                    <a:srgbClr val="FF0000"/>
                  </a:solidFill>
                  <a:latin typeface="Calibri" panose="020F0502020204030204" pitchFamily="34" charset="0"/>
                  <a:cs typeface="Calibri" panose="020F0502020204030204" pitchFamily="34" charset="0"/>
                </a:rPr>
                <a:t>nontermination</a:t>
              </a:r>
              <a:r>
                <a:rPr kumimoji="0" lang="en-US" altLang="en-US" sz="2400" i="1" kern="0" dirty="0">
                  <a:solidFill>
                    <a:srgbClr val="3366FF"/>
                  </a:solidFill>
                  <a:latin typeface="Calibri" panose="020F0502020204030204" pitchFamily="34" charset="0"/>
                  <a:cs typeface="Calibri" panose="020F0502020204030204" pitchFamily="34" charset="0"/>
                </a:rPr>
                <a:t> </a:t>
              </a:r>
              <a:r>
                <a:rPr kumimoji="0" lang="en-US" altLang="en-US" sz="2400" i="1" kern="0" dirty="0">
                  <a:latin typeface="Calibri" panose="020F0502020204030204" pitchFamily="34" charset="0"/>
                  <a:cs typeface="Calibri" panose="020F0502020204030204" pitchFamily="34" charset="0"/>
                </a:rPr>
                <a:t>is 2EXPSPACE-complete</a:t>
              </a:r>
            </a:p>
            <a:p>
              <a:pPr marL="457200" indent="-457200">
                <a:lnSpc>
                  <a:spcPct val="90000"/>
                </a:lnSpc>
                <a:buNone/>
              </a:pPr>
              <a:r>
                <a:rPr kumimoji="0" lang="en-US" altLang="en-US" sz="2400" i="1" kern="0" dirty="0">
                  <a:latin typeface="Calibri" panose="020F0502020204030204" pitchFamily="34" charset="0"/>
                  <a:cs typeface="Calibri" panose="020F0502020204030204" pitchFamily="34" charset="0"/>
                </a:rPr>
                <a:t>Checking </a:t>
              </a:r>
              <a:r>
                <a:rPr kumimoji="0" lang="en-US" altLang="en-US" sz="2400" i="1" kern="0" dirty="0">
                  <a:solidFill>
                    <a:srgbClr val="FF0000"/>
                  </a:solidFill>
                  <a:latin typeface="Calibri" panose="020F0502020204030204" pitchFamily="34" charset="0"/>
                  <a:cs typeface="Calibri" panose="020F0502020204030204" pitchFamily="34" charset="0"/>
                </a:rPr>
                <a:t>k</a:t>
              </a:r>
              <a:r>
                <a:rPr kumimoji="0" lang="en-US" altLang="en-US" sz="2400" i="1" kern="0" dirty="0">
                  <a:latin typeface="Calibri" panose="020F0502020204030204" pitchFamily="34" charset="0"/>
                  <a:cs typeface="Calibri" panose="020F0502020204030204" pitchFamily="34" charset="0"/>
                </a:rPr>
                <a:t>-context bounded </a:t>
              </a:r>
              <a:r>
                <a:rPr kumimoji="0" lang="en-US" altLang="en-US" sz="2400" kern="0" dirty="0">
                  <a:solidFill>
                    <a:srgbClr val="FF0000"/>
                  </a:solidFill>
                  <a:latin typeface="Calibri" panose="020F0502020204030204" pitchFamily="34" charset="0"/>
                  <a:cs typeface="Calibri" panose="020F0502020204030204" pitchFamily="34" charset="0"/>
                </a:rPr>
                <a:t>fair nontermination </a:t>
              </a:r>
              <a:r>
                <a:rPr kumimoji="0" lang="en-US" altLang="en-US" sz="2400" i="1" kern="0" dirty="0">
                  <a:latin typeface="Calibri" panose="020F0502020204030204" pitchFamily="34" charset="0"/>
                  <a:cs typeface="Calibri" panose="020F0502020204030204" pitchFamily="34" charset="0"/>
                </a:rPr>
                <a:t>is decidable</a:t>
              </a: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p:txBody>
        </p:sp>
      </p:grpSp>
      <p:sp>
        <p:nvSpPr>
          <p:cNvPr id="12" name="Rectangle 341">
            <a:extLst>
              <a:ext uri="{FF2B5EF4-FFF2-40B4-BE49-F238E27FC236}">
                <a16:creationId xmlns:a16="http://schemas.microsoft.com/office/drawing/2014/main" id="{C5453A6F-84A5-41E2-A266-DD1261D69BBF}"/>
              </a:ext>
            </a:extLst>
          </p:cNvPr>
          <p:cNvSpPr txBox="1">
            <a:spLocks noChangeArrowheads="1"/>
          </p:cNvSpPr>
          <p:nvPr/>
        </p:nvSpPr>
        <p:spPr bwMode="auto">
          <a:xfrm>
            <a:off x="38100" y="6318850"/>
            <a:ext cx="9067799" cy="46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ctr">
              <a:lnSpc>
                <a:spcPct val="90000"/>
              </a:lnSpc>
              <a:buNone/>
            </a:pPr>
            <a:r>
              <a:rPr kumimoji="0" lang="en-US" altLang="en-US" sz="2400" kern="0" dirty="0">
                <a:latin typeface="Calibri" panose="020F0502020204030204" pitchFamily="34" charset="0"/>
                <a:cs typeface="Calibri" panose="020F0502020204030204" pitchFamily="34" charset="0"/>
              </a:rPr>
              <a:t>As hard as Petri net reachability already for k=0 </a:t>
            </a:r>
            <a:r>
              <a:rPr kumimoji="0" lang="en-US" altLang="en-US" sz="2000" kern="0" dirty="0">
                <a:latin typeface="Calibri" panose="020F0502020204030204" pitchFamily="34" charset="0"/>
                <a:cs typeface="Calibri" panose="020F0502020204030204" pitchFamily="34" charset="0"/>
              </a:rPr>
              <a:t>[MajumdarGanty12]</a:t>
            </a:r>
          </a:p>
          <a:p>
            <a:pPr marL="457200" indent="-457200">
              <a:lnSpc>
                <a:spcPct val="90000"/>
              </a:lnSpc>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endParaRPr kumimoji="0" lang="en-US" altLang="en-US" sz="2400" kern="0" dirty="0">
              <a:latin typeface="Calibri" panose="020F0502020204030204" pitchFamily="34" charset="0"/>
              <a:cs typeface="Calibri" panose="020F0502020204030204" pitchFamily="34" charset="0"/>
            </a:endParaRPr>
          </a:p>
          <a:p>
            <a:pPr marL="457200" indent="-457200">
              <a:lnSpc>
                <a:spcPct val="90000"/>
              </a:lnSpc>
              <a:buFontTx/>
              <a:buNone/>
            </a:pPr>
            <a:r>
              <a:rPr kumimoji="0" lang="en-US" altLang="en-US" sz="2400" kern="0" dirty="0">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FEDE7E2B-B613-4A37-B247-1D9C075F57F9}"/>
              </a:ext>
            </a:extLst>
          </p:cNvPr>
          <p:cNvSpPr txBox="1"/>
          <p:nvPr/>
        </p:nvSpPr>
        <p:spPr>
          <a:xfrm>
            <a:off x="6417727" y="1803541"/>
            <a:ext cx="2601866" cy="848694"/>
          </a:xfrm>
          <a:prstGeom prst="rect">
            <a:avLst/>
          </a:prstGeom>
          <a:noFill/>
          <a:ln>
            <a:solidFill>
              <a:schemeClr val="tx2"/>
            </a:solidFill>
          </a:ln>
        </p:spPr>
        <p:txBody>
          <a:bodyPr wrap="none" rtlCol="0">
            <a:spAutoFit/>
          </a:bodyPr>
          <a:lstStyle/>
          <a:p>
            <a:pPr algn="l"/>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QadeerRehof05</a:t>
            </a:r>
          </a:p>
          <a:p>
            <a:pPr algn="l"/>
            <a:r>
              <a:rPr lang="en-US" dirty="0">
                <a:latin typeface="Calibri" panose="020F0502020204030204" pitchFamily="34" charset="0"/>
                <a:cs typeface="Calibri" panose="020F0502020204030204" pitchFamily="34" charset="0"/>
              </a:rPr>
              <a:t>AtigBouajjaniQadeer08</a:t>
            </a:r>
          </a:p>
        </p:txBody>
      </p:sp>
    </p:spTree>
    <p:extLst>
      <p:ext uri="{BB962C8B-B14F-4D97-AF65-F5344CB8AC3E}">
        <p14:creationId xmlns:p14="http://schemas.microsoft.com/office/powerpoint/2010/main" val="414156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AE01-4F61-4244-95F6-C2A94C458283}"/>
              </a:ext>
            </a:extLst>
          </p:cNvPr>
          <p:cNvSpPr>
            <a:spLocks noGrp="1"/>
          </p:cNvSpPr>
          <p:nvPr>
            <p:ph sz="half" idx="1"/>
          </p:nvPr>
        </p:nvSpPr>
        <p:spPr>
          <a:xfrm>
            <a:off x="228600" y="1295400"/>
            <a:ext cx="4648200" cy="4830763"/>
          </a:xfrm>
        </p:spPr>
        <p:txBody>
          <a:bodyPr/>
          <a:lstStyle/>
          <a:p>
            <a:pPr marL="0" indent="0">
              <a:buNone/>
            </a:pPr>
            <a:r>
              <a:rPr lang="en-US" sz="2000" b="1" dirty="0">
                <a:solidFill>
                  <a:srgbClr val="002060"/>
                </a:solidFill>
                <a:latin typeface="Courier New" panose="02070309020205020404" pitchFamily="49" charset="0"/>
                <a:cs typeface="Courier New" panose="02070309020205020404" pitchFamily="49" charset="0"/>
              </a:rPr>
              <a:t>shared</a:t>
            </a:r>
            <a:r>
              <a:rPr lang="en-US" sz="2000" b="1" dirty="0">
                <a:latin typeface="Courier New" panose="02070309020205020404" pitchFamily="49" charset="0"/>
                <a:cs typeface="Courier New" panose="02070309020205020404" pitchFamily="49" charset="0"/>
              </a:rPr>
              <a:t> bool x := 0</a:t>
            </a:r>
          </a:p>
          <a:p>
            <a:pPr marL="0" indent="0">
              <a:buNone/>
            </a:pPr>
            <a:r>
              <a:rPr lang="en-US" sz="2000" b="1" dirty="0" err="1">
                <a:latin typeface="Courier New" panose="02070309020205020404" pitchFamily="49" charset="0"/>
                <a:cs typeface="Courier New" panose="02070309020205020404" pitchFamily="49" charset="0"/>
              </a:rPr>
              <a:t>init</a:t>
            </a:r>
            <a:r>
              <a:rPr lang="en-US" sz="2000" b="1" dirty="0">
                <a:latin typeface="Courier New" panose="02070309020205020404" pitchFamily="49" charset="0"/>
                <a:cs typeface="Courier New" panose="02070309020205020404" pitchFamily="49" charset="0"/>
              </a:rPr>
              <a:t>: </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solidFill>
                  <a:srgbClr val="002060"/>
                </a:solidFill>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(out);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FF0000"/>
                </a:solidFill>
                <a:latin typeface="Courier New" panose="02070309020205020404" pitchFamily="49" charset="0"/>
                <a:cs typeface="Courier New" panose="02070309020205020404" pitchFamily="49" charset="0"/>
              </a:rPr>
              <a:t>a1</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p>
          <a:p>
            <a:pPr marL="0" indent="0">
              <a:buNone/>
            </a:pPr>
            <a:r>
              <a:rPr lang="en-US" sz="1400" b="1" dirty="0">
                <a:solidFill>
                  <a:srgbClr val="7030A0"/>
                </a:solidFill>
                <a:latin typeface="Courier New" panose="02070309020205020404" pitchFamily="49" charset="0"/>
                <a:cs typeface="Courier New" panose="02070309020205020404" pitchFamily="49" charset="0"/>
              </a:rPr>
              <a:t>a2</a:t>
            </a:r>
            <a:r>
              <a:rPr lang="en-US" sz="2000" b="1" dirty="0">
                <a:latin typeface="Courier New" panose="02070309020205020404" pitchFamily="49" charset="0"/>
                <a:cs typeface="Courier New" panose="02070309020205020404" pitchFamily="49" charset="0"/>
              </a:rPr>
              <a:t>  if * { </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 }</a:t>
            </a:r>
          </a:p>
          <a:p>
            <a:pPr marL="0" indent="0">
              <a:buNone/>
            </a:pPr>
            <a:r>
              <a:rPr lang="en-US" sz="1400" b="1" dirty="0">
                <a:solidFill>
                  <a:srgbClr val="00B0F0"/>
                </a:solidFill>
                <a:latin typeface="Courier New" panose="02070309020205020404" pitchFamily="49" charset="0"/>
                <a:cs typeface="Courier New" panose="02070309020205020404" pitchFamily="49" charset="0"/>
              </a:rPr>
              <a:t>a3</a:t>
            </a:r>
            <a:r>
              <a:rPr lang="en-US" sz="2000" b="1" dirty="0">
                <a:latin typeface="Courier New" panose="02070309020205020404" pitchFamily="49" charset="0"/>
                <a:cs typeface="Courier New" panose="02070309020205020404" pitchFamily="49" charset="0"/>
              </a:rPr>
              <a:t>  if(x=0){</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spwn</a:t>
            </a:r>
            <a:r>
              <a:rPr lang="en-US" sz="2000" b="1" dirty="0">
                <a:latin typeface="Courier New" panose="02070309020205020404" pitchFamily="49" charset="0"/>
                <a:cs typeface="Courier New" panose="02070309020205020404" pitchFamily="49" charset="0"/>
              </a:rPr>
              <a:t>(</a:t>
            </a:r>
            <a:r>
              <a:rPr lang="en-US" sz="2000" b="1" dirty="0">
                <a:solidFill>
                  <a:srgbClr val="33CC33"/>
                </a:solidFill>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p>
          <a:p>
            <a:pPr marL="0" indent="0">
              <a:buNone/>
            </a:pPr>
            <a:r>
              <a:rPr lang="en-US" sz="2000" b="1" dirty="0">
                <a:latin typeface="Courier New" panose="02070309020205020404" pitchFamily="49" charset="0"/>
                <a:cs typeface="Courier New" panose="02070309020205020404" pitchFamily="49" charset="0"/>
              </a:rPr>
              <a:t>}</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solidFill>
                  <a:srgbClr val="FF66FF"/>
                </a:solidFill>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 { … }</a:t>
            </a:r>
          </a:p>
          <a:p>
            <a:pPr marL="0" indent="0">
              <a:buNone/>
            </a:pP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out() { x := 1 } </a:t>
            </a:r>
            <a:r>
              <a:rPr lang="en-US" sz="2000" dirty="0">
                <a:latin typeface="Courier New" panose="02070309020205020404" pitchFamily="49" charset="0"/>
                <a:cs typeface="Courier New" panose="02070309020205020404" pitchFamily="49" charset="0"/>
              </a:rPr>
              <a:t> </a:t>
            </a:r>
          </a:p>
        </p:txBody>
      </p:sp>
      <p:sp>
        <p:nvSpPr>
          <p:cNvPr id="8" name="Rounded Rectangle 7">
            <a:extLst>
              <a:ext uri="{FF2B5EF4-FFF2-40B4-BE49-F238E27FC236}">
                <a16:creationId xmlns:a16="http://schemas.microsoft.com/office/drawing/2014/main" id="{F08DB3F0-1362-984A-802D-DAD0552759EE}"/>
              </a:ext>
            </a:extLst>
          </p:cNvPr>
          <p:cNvSpPr/>
          <p:nvPr/>
        </p:nvSpPr>
        <p:spPr bwMode="auto">
          <a:xfrm>
            <a:off x="2027766" y="3477175"/>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sp>
        <p:nvSpPr>
          <p:cNvPr id="7" name="Rounded Rectangle 6">
            <a:extLst>
              <a:ext uri="{FF2B5EF4-FFF2-40B4-BE49-F238E27FC236}">
                <a16:creationId xmlns:a16="http://schemas.microsoft.com/office/drawing/2014/main" id="{58044CB2-F1D3-8148-90D0-C520A83C802F}"/>
              </a:ext>
            </a:extLst>
          </p:cNvPr>
          <p:cNvSpPr/>
          <p:nvPr/>
        </p:nvSpPr>
        <p:spPr bwMode="auto">
          <a:xfrm>
            <a:off x="1993298" y="2649073"/>
            <a:ext cx="2324100" cy="533400"/>
          </a:xfrm>
          <a:prstGeom prst="roundRect">
            <a:avLst/>
          </a:prstGeom>
          <a:solidFill>
            <a:schemeClr val="accent5">
              <a:lumMod val="90000"/>
              <a:alpha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
        <p:nvSpPr>
          <p:cNvPr id="4" name="Title 3">
            <a:extLst>
              <a:ext uri="{FF2B5EF4-FFF2-40B4-BE49-F238E27FC236}">
                <a16:creationId xmlns:a16="http://schemas.microsoft.com/office/drawing/2014/main" id="{FAF1A71D-B7FD-5C4F-98FF-7D3FB77561D0}"/>
              </a:ext>
            </a:extLst>
          </p:cNvPr>
          <p:cNvSpPr>
            <a:spLocks noGrp="1"/>
          </p:cNvSpPr>
          <p:nvPr>
            <p:ph type="title"/>
          </p:nvPr>
        </p:nvSpPr>
        <p:spPr>
          <a:xfrm>
            <a:off x="457200" y="152400"/>
            <a:ext cx="8229600" cy="1143000"/>
          </a:xfrm>
        </p:spPr>
        <p:txBody>
          <a:bodyPr/>
          <a:lstStyle/>
          <a:p>
            <a:r>
              <a:rPr lang="en-US" sz="3300" dirty="0">
                <a:solidFill>
                  <a:schemeClr val="tx1"/>
                </a:solidFill>
              </a:rPr>
              <a:t>Example</a:t>
            </a:r>
          </a:p>
        </p:txBody>
      </p:sp>
      <p:sp>
        <p:nvSpPr>
          <p:cNvPr id="9" name="Rounded Rectangle 8">
            <a:extLst>
              <a:ext uri="{FF2B5EF4-FFF2-40B4-BE49-F238E27FC236}">
                <a16:creationId xmlns:a16="http://schemas.microsoft.com/office/drawing/2014/main" id="{6DBB129F-6884-DF4F-BB8F-2C40FF99A09D}"/>
              </a:ext>
            </a:extLst>
          </p:cNvPr>
          <p:cNvSpPr/>
          <p:nvPr/>
        </p:nvSpPr>
        <p:spPr bwMode="auto">
          <a:xfrm>
            <a:off x="1897614" y="3172375"/>
            <a:ext cx="590550" cy="304800"/>
          </a:xfrm>
          <a:prstGeom prst="roundRect">
            <a:avLst/>
          </a:prstGeom>
          <a:noFill/>
          <a:ln w="508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1" lang="en-US" sz="2000" b="0" i="0" u="none" strike="noStrike" kern="1200" cap="none" spc="0" normalizeH="0" baseline="0" noProof="0">
              <a:ln>
                <a:noFill/>
              </a:ln>
              <a:solidFill>
                <a:srgbClr val="000000"/>
              </a:solidFill>
              <a:effectLst/>
              <a:uLnTx/>
              <a:uFillTx/>
              <a:latin typeface="Courier New" pitchFamily="49" charset="0"/>
              <a:ea typeface="+mn-ea"/>
              <a:cs typeface="+mn-cs"/>
            </a:endParaRPr>
          </a:p>
        </p:txBody>
      </p:sp>
      <p:grpSp>
        <p:nvGrpSpPr>
          <p:cNvPr id="32" name="Group 31">
            <a:extLst>
              <a:ext uri="{FF2B5EF4-FFF2-40B4-BE49-F238E27FC236}">
                <a16:creationId xmlns:a16="http://schemas.microsoft.com/office/drawing/2014/main" id="{503F19C6-DAD4-4E61-81FF-EE158328341B}"/>
              </a:ext>
            </a:extLst>
          </p:cNvPr>
          <p:cNvGrpSpPr/>
          <p:nvPr/>
        </p:nvGrpSpPr>
        <p:grpSpPr>
          <a:xfrm>
            <a:off x="3048000" y="1256655"/>
            <a:ext cx="5562600" cy="461665"/>
            <a:chOff x="2971800" y="1256655"/>
            <a:chExt cx="5638800" cy="461665"/>
          </a:xfrm>
        </p:grpSpPr>
        <p:sp>
          <p:nvSpPr>
            <p:cNvPr id="30" name="TextBox 29">
              <a:extLst>
                <a:ext uri="{FF2B5EF4-FFF2-40B4-BE49-F238E27FC236}">
                  <a16:creationId xmlns:a16="http://schemas.microsoft.com/office/drawing/2014/main" id="{0F4DF2A8-A3CA-4FA3-B4AA-7F561F592E5B}"/>
                </a:ext>
              </a:extLst>
            </p:cNvPr>
            <p:cNvSpPr txBox="1"/>
            <p:nvPr/>
          </p:nvSpPr>
          <p:spPr>
            <a:xfrm>
              <a:off x="5562600" y="1256655"/>
              <a:ext cx="30480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Shared global variable</a:t>
              </a:r>
              <a:endParaRPr kumimoji="0" lang="en-IN" sz="2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8A04C9F0-8B3D-471F-8D0C-44BDB88317B9}"/>
                </a:ext>
              </a:extLst>
            </p:cNvPr>
            <p:cNvCxnSpPr>
              <a:cxnSpLocks/>
              <a:stCxn id="30" idx="1"/>
            </p:cNvCxnSpPr>
            <p:nvPr/>
          </p:nvCxnSpPr>
          <p:spPr>
            <a:xfrm flipH="1">
              <a:off x="2971800" y="1487488"/>
              <a:ext cx="2590800" cy="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6E2970F-2B46-43C4-98EC-9A0364D6E6FB}"/>
              </a:ext>
            </a:extLst>
          </p:cNvPr>
          <p:cNvGrpSpPr/>
          <p:nvPr/>
        </p:nvGrpSpPr>
        <p:grpSpPr>
          <a:xfrm>
            <a:off x="4038601" y="1762725"/>
            <a:ext cx="4876799" cy="461665"/>
            <a:chOff x="4038601" y="1762725"/>
            <a:chExt cx="4876799" cy="461665"/>
          </a:xfrm>
        </p:grpSpPr>
        <p:sp>
          <p:nvSpPr>
            <p:cNvPr id="35" name="TextBox 34">
              <a:extLst>
                <a:ext uri="{FF2B5EF4-FFF2-40B4-BE49-F238E27FC236}">
                  <a16:creationId xmlns:a16="http://schemas.microsoft.com/office/drawing/2014/main" id="{D4AB029A-2C5D-474C-92DE-469159981B3C}"/>
                </a:ext>
              </a:extLst>
            </p:cNvPr>
            <p:cNvSpPr txBox="1"/>
            <p:nvPr/>
          </p:nvSpPr>
          <p:spPr>
            <a:xfrm>
              <a:off x="5562600" y="1762725"/>
              <a:ext cx="3352800" cy="461665"/>
            </a:xfrm>
            <a:prstGeom prst="rect">
              <a:avLst/>
            </a:prstGeom>
            <a:noFill/>
          </p:spPr>
          <p:txBody>
            <a:bodyPr wrap="square" rtlCol="0">
              <a:spAutoFit/>
            </a:bodyPr>
            <a:lstStyle/>
            <a:p>
              <a:pPr lvl="0" algn="l" defTabSz="685800" eaLnBrk="1" fontAlgn="auto" hangingPunct="1">
                <a:lnSpc>
                  <a:spcPct val="100000"/>
                </a:lnSpc>
                <a:spcBef>
                  <a:spcPts val="0"/>
                </a:spcBef>
                <a:spcAft>
                  <a:spcPts val="0"/>
                </a:spcAft>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Initial spawns </a:t>
              </a:r>
              <a:r>
                <a:rPr lang="en-US" sz="2400" b="1" dirty="0">
                  <a:solidFill>
                    <a:srgbClr val="33CC33"/>
                  </a:solidFill>
                  <a:latin typeface="Courier New" panose="02070309020205020404" pitchFamily="49" charset="0"/>
                  <a:cs typeface="Courier New" panose="02070309020205020404" pitchFamily="49" charset="0"/>
                </a:rPr>
                <a:t>a</a:t>
              </a:r>
              <a:r>
                <a:rPr kumimoji="0" lang="en-IN" sz="2400" dirty="0">
                  <a:solidFill>
                    <a:prstClr val="black"/>
                  </a:solidFill>
                  <a:latin typeface="Calibri" panose="020F0502020204030204"/>
                </a:rPr>
                <a:t>,</a:t>
              </a:r>
              <a:r>
                <a:rPr lang="en-US" sz="2400" b="1" dirty="0">
                  <a:latin typeface="Courier New" panose="02070309020205020404" pitchFamily="49" charset="0"/>
                  <a:cs typeface="Courier New" panose="02070309020205020404" pitchFamily="49" charset="0"/>
                </a:rPr>
                <a:t>out</a:t>
              </a:r>
              <a:r>
                <a:rPr lang="en-US" sz="2400" b="1" dirty="0">
                  <a:solidFill>
                    <a:srgbClr val="33CC33"/>
                  </a:solidFill>
                  <a:latin typeface="Courier New" panose="02070309020205020404" pitchFamily="49" charset="0"/>
                  <a:cs typeface="Courier New" panose="02070309020205020404" pitchFamily="49" charset="0"/>
                </a:rPr>
                <a:t> </a:t>
              </a:r>
              <a:endParaRPr kumimoji="0" lang="en-IN" sz="2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36" name="Straight Arrow Connector 35">
              <a:extLst>
                <a:ext uri="{FF2B5EF4-FFF2-40B4-BE49-F238E27FC236}">
                  <a16:creationId xmlns:a16="http://schemas.microsoft.com/office/drawing/2014/main" id="{37AA497E-6A0E-4730-A81D-65ADE9892F52}"/>
                </a:ext>
              </a:extLst>
            </p:cNvPr>
            <p:cNvCxnSpPr>
              <a:cxnSpLocks/>
            </p:cNvCxnSpPr>
            <p:nvPr/>
          </p:nvCxnSpPr>
          <p:spPr>
            <a:xfrm flipH="1">
              <a:off x="4038601" y="1905000"/>
              <a:ext cx="144779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378D81-C825-4704-8BDD-CBE7D447285B}"/>
              </a:ext>
            </a:extLst>
          </p:cNvPr>
          <p:cNvGrpSpPr/>
          <p:nvPr/>
        </p:nvGrpSpPr>
        <p:grpSpPr>
          <a:xfrm>
            <a:off x="4267200" y="2691715"/>
            <a:ext cx="4488120" cy="461665"/>
            <a:chOff x="4503480" y="3519572"/>
            <a:chExt cx="4488120" cy="461665"/>
          </a:xfrm>
        </p:grpSpPr>
        <p:sp>
          <p:nvSpPr>
            <p:cNvPr id="40" name="TextBox 39">
              <a:extLst>
                <a:ext uri="{FF2B5EF4-FFF2-40B4-BE49-F238E27FC236}">
                  <a16:creationId xmlns:a16="http://schemas.microsoft.com/office/drawing/2014/main" id="{5ED4175D-6459-4E19-99D0-18E663041464}"/>
                </a:ext>
              </a:extLst>
            </p:cNvPr>
            <p:cNvSpPr txBox="1"/>
            <p:nvPr/>
          </p:nvSpPr>
          <p:spPr>
            <a:xfrm>
              <a:off x="5408810" y="3519572"/>
              <a:ext cx="358279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Dynamic thread spawning</a:t>
              </a:r>
              <a:endParaRPr kumimoji="0" lang="en-IN" sz="2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41" name="Straight Arrow Connector 40">
              <a:extLst>
                <a:ext uri="{FF2B5EF4-FFF2-40B4-BE49-F238E27FC236}">
                  <a16:creationId xmlns:a16="http://schemas.microsoft.com/office/drawing/2014/main" id="{17CEA14E-3238-4BEB-81CF-53A7AEC3448B}"/>
                </a:ext>
              </a:extLst>
            </p:cNvPr>
            <p:cNvCxnSpPr>
              <a:cxnSpLocks/>
            </p:cNvCxnSpPr>
            <p:nvPr/>
          </p:nvCxnSpPr>
          <p:spPr>
            <a:xfrm flipH="1" flipV="1">
              <a:off x="4503480" y="3750404"/>
              <a:ext cx="934206" cy="20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828BF03-AAB1-4554-9331-D1E1C0292050}"/>
              </a:ext>
            </a:extLst>
          </p:cNvPr>
          <p:cNvGrpSpPr/>
          <p:nvPr/>
        </p:nvGrpSpPr>
        <p:grpSpPr>
          <a:xfrm>
            <a:off x="2531533" y="3163807"/>
            <a:ext cx="6155267" cy="461665"/>
            <a:chOff x="2531533" y="3062183"/>
            <a:chExt cx="6155267" cy="461665"/>
          </a:xfrm>
        </p:grpSpPr>
        <p:sp>
          <p:nvSpPr>
            <p:cNvPr id="47" name="TextBox 46">
              <a:extLst>
                <a:ext uri="{FF2B5EF4-FFF2-40B4-BE49-F238E27FC236}">
                  <a16:creationId xmlns:a16="http://schemas.microsoft.com/office/drawing/2014/main" id="{F5431498-FDFB-4382-BF32-B9443B941FF9}"/>
                </a:ext>
              </a:extLst>
            </p:cNvPr>
            <p:cNvSpPr txBox="1"/>
            <p:nvPr/>
          </p:nvSpPr>
          <p:spPr>
            <a:xfrm>
              <a:off x="6172200" y="3062183"/>
              <a:ext cx="25146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Recursive call</a:t>
              </a:r>
              <a:endParaRPr kumimoji="0" lang="en-IN" sz="24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cxnSp>
          <p:nvCxnSpPr>
            <p:cNvPr id="48" name="Straight Arrow Connector 47">
              <a:extLst>
                <a:ext uri="{FF2B5EF4-FFF2-40B4-BE49-F238E27FC236}">
                  <a16:creationId xmlns:a16="http://schemas.microsoft.com/office/drawing/2014/main" id="{DDC54336-05FA-49CF-80D7-D7A00C190D8B}"/>
                </a:ext>
              </a:extLst>
            </p:cNvPr>
            <p:cNvCxnSpPr>
              <a:cxnSpLocks/>
            </p:cNvCxnSpPr>
            <p:nvPr/>
          </p:nvCxnSpPr>
          <p:spPr>
            <a:xfrm flipH="1">
              <a:off x="2531533" y="3313276"/>
              <a:ext cx="3640667" cy="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1828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500"/>
                                        <p:tgtEl>
                                          <p:spTgt spid="5">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xEl>
                                              <p:pRg st="11" end="11"/>
                                            </p:txEl>
                                          </p:spTgt>
                                        </p:tgtEl>
                                        <p:attrNameLst>
                                          <p:attrName>style.visibility</p:attrName>
                                        </p:attrNameLst>
                                      </p:cBhvr>
                                      <p:to>
                                        <p:strVal val="visible"/>
                                      </p:to>
                                    </p:set>
                                    <p:animEffect transition="in" filter="fade">
                                      <p:cBhvr>
                                        <p:cTn id="6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10;$g_6$&#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10;&#10;$\bot$&#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83.23961"/>
  <p:tag name="LATEXADDIN" val="\documentclass{article}&#10;\usepackage{amsmath}&#10;\pagestyle{empty}&#10;\begin{document}&#10;&#10;&#10;$\cong$&#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7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9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02.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1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1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ldots$&#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2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usepackage{xcolor}&#10;\pagestyle{empty}&#10;\begin{document}&#10;&#10;$\textcolor{red}{\xrightarrow{*}}$&#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2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2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26.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usepackage{xcolor}&#10;\pagestyle{empty}&#10;\begin{document}&#10;&#10;$\textcolor{red}{\xrightarrow{*}}$&#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2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2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29.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usepackage{xcolor}&#10;\pagestyle{empty}&#10;\begin{document}&#10;&#10;$\textcolor{red}{\xrightarrow{*}}$&#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3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32.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3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3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3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3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37.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usepackage{xcolor}&#10;\pagestyle{empty}&#10;\begin{document}&#10;&#10;$\textcolor{red}{\xrightarrow{*}}$&#10;&#10;&#10;\end{document}"/>
  <p:tag name="IGUANATEXSIZE" val="20"/>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38.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underbrace{}$&#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39.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ldots$&#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41.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4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4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4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4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46.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47.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4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4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5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52.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underbrace{}$&#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5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5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55.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56.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57.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58.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59.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113.9857"/>
  <p:tag name="LATEXADDIN" val="\documentclass{article}&#10;\usepackage{amsmath}&#10;\pagestyle{empty}&#10;\begin{document}&#10;&#10;$\xrightarrow{*}$&#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6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6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6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6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6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6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6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68.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69.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71.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72.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73.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7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7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7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7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7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7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8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82.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83.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84.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85.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86.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87.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88.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overbrace{}$&#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89.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OUTPUTDPI" val="1200"/>
  <p:tag name="ORIGINALHEIGHT" val="96.73788"/>
  <p:tag name="ORIGINALWIDTH" val="77.24032"/>
  <p:tag name="LATEXADDIN" val="\documentclass{article}&#10;\usepackage{amsmath}&#10;\pagestyle{empty}&#10;\begin{document}&#10;&#10;$\leq$&#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91.xml><?xml version="1.0" encoding="utf-8"?>
<p:tagLst xmlns:a="http://schemas.openxmlformats.org/drawingml/2006/main" xmlns:r="http://schemas.openxmlformats.org/officeDocument/2006/relationships" xmlns:p="http://schemas.openxmlformats.org/presentationml/2006/main">
  <p:tag name="OUTPUTDPI" val="1200"/>
  <p:tag name="ORIGINALHEIGHT" val="13.49835"/>
  <p:tag name="ORIGINALWIDTH" val="124.4844"/>
  <p:tag name="LATEXADDIN" val="\documentclass{article}&#10;\usepackage{amsmath}&#10;\pagestyle{empty}&#10;\begin{document}&#10;&#10;$\ldots$&#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292.xml><?xml version="1.0" encoding="utf-8"?>
<p:tagLst xmlns:a="http://schemas.openxmlformats.org/drawingml/2006/main" xmlns:r="http://schemas.openxmlformats.org/officeDocument/2006/relationships" xmlns:p="http://schemas.openxmlformats.org/presentationml/2006/main">
  <p:tag name="OUTPUTDPI" val="1200"/>
  <p:tag name="ORIGINALHEIGHT" val="96.73788"/>
  <p:tag name="ORIGINALWIDTH" val="77.24032"/>
  <p:tag name="LATEXADDIN" val="\documentclass{article}&#10;\usepackage{amsmath}&#10;\pagestyle{empty}&#10;\begin{document}&#10;&#10;$\leq$&#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29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9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9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9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9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9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9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0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02.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0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04.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0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06.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07.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0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10;$\langle$&#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09.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311.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59.99252"/>
  <p:tag name="LATEXADDIN" val="\documentclass{article}&#10;\usepackage{amsmath}&#10;\pagestyle{empty}&#10;\begin{document}&#10;&#10;&#10;$\rho$&#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4.237"/>
  <p:tag name="LATEXADDIN" val="\documentclass{article}&#10;\usepackage{amsmath}&#10;\pagestyle{empty}&#10;\begin{document}&#10;&#10;&#10;$g_4$&#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10;$g_6$&#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10;&#10;$\bot$&#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4.237"/>
  <p:tag name="LATEXADDIN" val="\documentclass{article}&#10;\usepackage{amsmath}&#10;\pagestyle{empty}&#10;\begin{document}&#10;&#10;&#10;$g_4$&#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10;$g_6$&#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10;&#10;$\bot$&#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10;$g_6$&#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10;&#10;$\bot$&#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06.4867"/>
  <p:tag name="ORIGINALWIDTH" val="50.99362"/>
  <p:tag name="LATEXADDIN" val="\documentclass{article}&#10;\usepackage{amsmath}&#10;\pagestyle{empty}&#10;\begin{document}&#10;&#10;$\emptyset$&#10;&#10;&#10;\end{document}"/>
  <p:tag name="IGUANATEXSIZE" val="1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60.74244"/>
  <p:tag name="ORIGINALWIDTH" val="60.74244"/>
  <p:tag name="LATEXADDIN" val="\documentclass{article}&#10;\usepackage{amsmath}&#10;\pagestyle{empty}&#10;\begin{document}&#10;&#10;&#10;$\times$&#10;&#10;\end{document}"/>
  <p:tag name="IGUANATEXSIZE" val="24"/>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underbrace{}$&#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underbrace{}$&#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68.99134"/>
  <p:tag name="ORIGINALWIDTH" val="230.9711"/>
  <p:tag name="LATEXADDIN" val="\documentclass{article}&#10;\usepackage{amsmath}&#10;\pagestyle{empty}&#10;\begin{document}&#10;&#10;&#10;$\underbrace{}$&#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98.98764"/>
  <p:tag name="LATEXADDIN" val="\documentclass{article}&#10;\usepackage{amsmath}&#10;\pagestyle{empty}&#10;\begin{document}&#10;&#10;$g_1$&#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10;$g_2$&#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10;$g_6$&#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83.23961"/>
  <p:tag name="ORIGINALWIDTH" val="83.23961"/>
  <p:tag name="LATEXADDIN" val="\documentclass{article}&#10;\usepackage{amsmath}&#10;\pagestyle{empty}&#10;\begin{document}&#10;&#10;&#10;$\bot$&#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2.7372"/>
  <p:tag name="LATEXADDIN" val="\documentclass{article}&#10;\usepackage{amsmath}&#10;\pagestyle{empty}&#10;\begin{document}&#10;&#10;$g_0$&#10;&#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80.24"/>
  <p:tag name="ORIGINALWIDTH" val="101.9872"/>
  <p:tag name="LATEXADDIN" val="\documentclass{article}&#10;\usepackage{amsmath}&#10;\pagestyle{empty}&#10;\begin{document}&#10;&#10;$g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65.24181"/>
  <p:tag name="ORIGINALWIDTH" val="110.9861"/>
  <p:tag name="LATEXADDIN" val="\documentclass{article}&#10;\usepackage{amsmath}&#10;\pagestyle{empty}&#10;\begin{document}&#10;&#10;$\rightarrow$&#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28.49646"/>
  <p:tag name="LATEXADDIN" val="\documentclass{article}&#10;\usepackage{amsmath}&#10;\pagestyle{empty}&#10;\begin{document}&#10;&#10;$\rangle$&#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rj title">
  <a:themeElements>
    <a:clrScheme name="rj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j titl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45000"/>
          </a:lnSpc>
          <a:spcBef>
            <a:spcPct val="50000"/>
          </a:spcBef>
          <a:spcAft>
            <a:spcPct val="0"/>
          </a:spcAft>
          <a:buClrTx/>
          <a:buSzTx/>
          <a:buFontTx/>
          <a:buNone/>
          <a:tabLst/>
          <a:defRPr kumimoji="1" sz="2000" b="0" i="0" u="none" strike="noStrike" cap="none" normalizeH="0" baseline="0" smtClean="0">
            <a:ln>
              <a:noFill/>
            </a:ln>
            <a:solidFill>
              <a:schemeClr val="tx1"/>
            </a:solidFill>
            <a:effectLst/>
            <a:latin typeface="Courier New" pitchFamily="49" charset="0"/>
          </a:defRPr>
        </a:defPPr>
      </a:lstStyle>
    </a:spDef>
    <a:lnDef>
      <a:spPr bwMode="auto">
        <a:xfrm>
          <a:off x="0" y="0"/>
          <a:ext cx="1" cy="1"/>
        </a:xfrm>
        <a:custGeom>
          <a:avLst/>
          <a:gdLst/>
          <a:ahLst/>
          <a:cxnLst/>
          <a:rect l="0" t="0" r="0" b="0"/>
          <a:pathLst/>
        </a:custGeom>
        <a:solidFill>
          <a:srgbClr val="CCFFFF"/>
        </a:solidFill>
        <a:ln w="25400" cap="flat" cmpd="sng" algn="ctr">
          <a:noFill/>
          <a:prstDash val="solid"/>
          <a:round/>
          <a:headEnd type="none" w="med" len="med"/>
          <a:tailEnd type="none" w="med" len="med"/>
        </a:ln>
        <a:effectLst/>
        <a:scene3d>
          <a:camera prst="legacyPerspectiveFront">
            <a:rot lat="20099999" lon="1500000" rev="0"/>
          </a:camera>
          <a:lightRig rig="legacyFlat4" dir="b"/>
        </a:scene3d>
        <a:sp3d extrusionH="430200" prstMaterial="legacyMatte">
          <a:bevelT w="13500" h="13500" prst="angle"/>
          <a:bevelB w="13500" h="13500" prst="angle"/>
          <a:extrusionClr>
            <a:srgbClr val="CC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45000"/>
          </a:lnSpc>
          <a:spcBef>
            <a:spcPct val="50000"/>
          </a:spcBef>
          <a:spcAft>
            <a:spcPct val="0"/>
          </a:spcAft>
          <a:buClrTx/>
          <a:buSzTx/>
          <a:buFontTx/>
          <a:buNone/>
          <a:tabLst/>
          <a:defRPr kumimoji="1" lang="en-US" sz="2000" b="0" i="0" u="none" strike="noStrike" cap="none" normalizeH="0" baseline="0" smtClean="0">
            <a:ln>
              <a:noFill/>
            </a:ln>
            <a:solidFill>
              <a:schemeClr val="tx1"/>
            </a:solidFill>
            <a:effectLst/>
            <a:latin typeface="Courier New" pitchFamily="49" charset="0"/>
          </a:defRPr>
        </a:defPPr>
      </a:lstStyle>
    </a:lnDef>
    <a:txDef>
      <a:spPr>
        <a:noFill/>
      </a:spPr>
      <a:bodyPr wrap="none" rtlCol="0">
        <a:spAutoFit/>
      </a:bodyPr>
      <a:lstStyle>
        <a:defPPr algn="l">
          <a:defRPr dirty="0" smtClean="0">
            <a:latin typeface="Calibri" panose="020F0502020204030204" pitchFamily="34" charset="0"/>
            <a:cs typeface="Calibri" panose="020F0502020204030204" pitchFamily="34" charset="0"/>
          </a:defRPr>
        </a:defPPr>
      </a:lstStyle>
    </a:txDef>
  </a:objectDefaults>
  <a:extraClrSchemeLst>
    <a:extraClrScheme>
      <a:clrScheme name="rj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j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j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j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j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j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j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j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j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j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j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j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57840</TotalTime>
  <Words>4309</Words>
  <Application>Microsoft Macintosh PowerPoint</Application>
  <PresentationFormat>On-screen Show (4:3)</PresentationFormat>
  <Paragraphs>1349</Paragraphs>
  <Slides>62</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62</vt:i4>
      </vt:variant>
    </vt:vector>
  </HeadingPairs>
  <TitlesOfParts>
    <vt:vector size="70" baseType="lpstr">
      <vt:lpstr>Arial</vt:lpstr>
      <vt:lpstr>Calibri</vt:lpstr>
      <vt:lpstr>Calibri Light</vt:lpstr>
      <vt:lpstr>Courier New</vt:lpstr>
      <vt:lpstr>Trebuchet MS</vt:lpstr>
      <vt:lpstr>rj title</vt:lpstr>
      <vt:lpstr>Custom Design</vt:lpstr>
      <vt:lpstr>Office Theme</vt:lpstr>
      <vt:lpstr>Context-Bounded Verification of Liveness Properties for Multithreaded Shared-Memory Programs</vt:lpstr>
      <vt:lpstr>Context-Bounded Verification of Liveness Properties for Multithreaded Shared-Memory Programs</vt:lpstr>
      <vt:lpstr>Multithreaded Shared-Memory</vt:lpstr>
      <vt:lpstr>Multithreaded Shared-Memory</vt:lpstr>
      <vt:lpstr>Multithreaded Shared-Memory</vt:lpstr>
      <vt:lpstr>Context-Bounded Verification of Liveness Properties for Multithreaded Shared-Memory Programs</vt:lpstr>
      <vt:lpstr>k-Context Bounded Analysis</vt:lpstr>
      <vt:lpstr>k-Context Bounded Analysis</vt:lpstr>
      <vt:lpstr>Example</vt:lpstr>
      <vt:lpstr>Example</vt:lpstr>
      <vt:lpstr>Example</vt:lpstr>
      <vt:lpstr>Example</vt:lpstr>
      <vt:lpstr>Example</vt:lpstr>
      <vt:lpstr>Example</vt:lpstr>
      <vt:lpstr>Example</vt:lpstr>
      <vt:lpstr>Example</vt:lpstr>
      <vt:lpstr>The Nontermination Problem</vt:lpstr>
      <vt:lpstr>The Fair Nontermination Problem</vt:lpstr>
      <vt:lpstr>Outline</vt:lpstr>
      <vt:lpstr>PowerPoint Presentation</vt:lpstr>
      <vt:lpstr>Language of a Thread</vt:lpstr>
      <vt:lpstr>Nontermination Preserved under Lost Spawns</vt:lpstr>
      <vt:lpstr>From Regular Threads to VASS</vt:lpstr>
      <vt:lpstr>From Regular Threads to VASS</vt:lpstr>
      <vt:lpstr>From Regular Threads to VASS</vt:lpstr>
      <vt:lpstr>Outline</vt:lpstr>
      <vt:lpstr>Fair Nontermination: Obstacle to VASS</vt:lpstr>
      <vt:lpstr>Semilinear Representation of Language</vt:lpstr>
      <vt:lpstr>Semilinear Representation of Language</vt:lpstr>
      <vt:lpstr>Outline</vt:lpstr>
      <vt:lpstr>VASSB Definition</vt:lpstr>
      <vt:lpstr>VASSB from Programs</vt:lpstr>
      <vt:lpstr>Reducing Fairness in Programs to Fairness in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Modelling programs with VASSB</vt:lpstr>
      <vt:lpstr>Outline</vt:lpstr>
      <vt:lpstr>Self Covering Witness 1</vt:lpstr>
      <vt:lpstr>Self Covering Witness 2</vt:lpstr>
      <vt:lpstr>Infinitely often Appearing Colors in Infinite Runs</vt:lpstr>
      <vt:lpstr>Key Concept: Token Shifting in Infinite Runs </vt:lpstr>
      <vt:lpstr>Key Concept: Token Shifting in Infinite Runs </vt:lpstr>
      <vt:lpstr>Validity of New Run</vt:lpstr>
      <vt:lpstr>After Token Shifting</vt:lpstr>
      <vt:lpstr>After Token Shifting</vt:lpstr>
      <vt:lpstr>Outline</vt:lpstr>
      <vt:lpstr>Reachability in VASSB to VASS</vt:lpstr>
      <vt:lpstr>Two Similar Balloons in a Finite Run</vt:lpstr>
      <vt:lpstr>New Token Shifting: Similar Balloons</vt:lpstr>
      <vt:lpstr>New Token Shifting: Similar Balloons</vt:lpstr>
      <vt:lpstr>After New Token Shifting in the Finite</vt:lpstr>
      <vt:lpstr>More in the Paper…</vt:lpstr>
      <vt:lpstr>Conclusion </vt:lpstr>
      <vt:lpstr>PowerPoint Presentation</vt:lpstr>
    </vt:vector>
  </TitlesOfParts>
  <Manager/>
  <Company>MPI-SWS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Rupak Majumdar</dc:creator>
  <cp:keywords/>
  <dc:description/>
  <cp:lastModifiedBy>Ramanathan Thinniyam</cp:lastModifiedBy>
  <cp:revision>997</cp:revision>
  <dcterms:created xsi:type="dcterms:W3CDTF">2015-02-11T12:26:17Z</dcterms:created>
  <dcterms:modified xsi:type="dcterms:W3CDTF">2022-02-02T07:46:33Z</dcterms:modified>
  <cp:category/>
</cp:coreProperties>
</file>